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PH" altLang="en-US"/>
              <a:t>Herbert TRS (Tray Return System)</a:t>
            </a:r>
            <a:endParaRPr lang="en-PH" altLang="en-US"/>
          </a:p>
        </p:txBody>
      </p:sp>
      <p:pic>
        <p:nvPicPr>
          <p:cNvPr id="4" name="Content Placeholder 3" descr="Herbert TR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958215"/>
            <a:ext cx="5148580" cy="2915285"/>
          </a:xfrm>
          <a:prstGeom prst="rect">
            <a:avLst/>
          </a:prstGeom>
        </p:spPr>
      </p:pic>
      <p:pic>
        <p:nvPicPr>
          <p:cNvPr id="5" name="Content Placeholder 4" descr="View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5390" y="1487170"/>
            <a:ext cx="3237865" cy="2353945"/>
          </a:xfrm>
          <a:prstGeom prst="rect">
            <a:avLst/>
          </a:prstGeom>
        </p:spPr>
      </p:pic>
      <p:pic>
        <p:nvPicPr>
          <p:cNvPr id="7" name="Picture 6" descr="View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535" y="3370580"/>
            <a:ext cx="3362960" cy="1990090"/>
          </a:xfrm>
          <a:prstGeom prst="rect">
            <a:avLst/>
          </a:prstGeom>
        </p:spPr>
      </p:pic>
      <p:pic>
        <p:nvPicPr>
          <p:cNvPr id="8" name="Picture 7" descr="T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85" y="4353560"/>
            <a:ext cx="4090670" cy="230124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750810" y="1118870"/>
            <a:ext cx="2659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PH" altLang="en-US"/>
              <a:t>Solidworks 3D Design</a:t>
            </a:r>
            <a:endParaRPr lang="en-PH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533400" y="3985260"/>
            <a:ext cx="5048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PH" altLang="en-US"/>
              <a:t>Actual part fabrication with assembly</a:t>
            </a:r>
            <a:endParaRPr lang="en-PH" altLang="en-US"/>
          </a:p>
        </p:txBody>
      </p:sp>
      <p:graphicFrame>
        <p:nvGraphicFramePr>
          <p:cNvPr id="11" name="Object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79130" y="5767705"/>
          <a:ext cx="1413510" cy="78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940435" imgH="444500" progId="Package">
                  <p:embed/>
                </p:oleObj>
              </mc:Choice>
              <mc:Fallback>
                <p:oleObj name="" r:id="rId5" imgW="940435" imgH="444500" progId="Package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9130" y="5767705"/>
                        <a:ext cx="1413510" cy="78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7656195" y="5320030"/>
            <a:ext cx="2659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PH" altLang="en-US"/>
              <a:t>Solidworks 2D Design</a:t>
            </a:r>
            <a:endParaRPr lang="en-PH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Presentation</Application>
  <PresentationFormat>Widescreen</PresentationFormat>
  <Paragraphs>8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Communications and Dialogues</vt:lpstr>
      <vt:lpstr>Package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Herbert TRS (Tray Return System)</dc:title>
  <dc:creator/>
  <cp:lastModifiedBy>Gil Steven Genovata</cp:lastModifiedBy>
  <cp:revision>3</cp:revision>
  <dcterms:created xsi:type="dcterms:W3CDTF">2020-02-28T03:02:04Z</dcterms:created>
  <dcterms:modified xsi:type="dcterms:W3CDTF">2020-02-28T03:08:15Z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