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703C16-4492-4EC0-96EA-9853B254EAEA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6DE2704-38F5-4A92-B63E-40081D8DBB31}">
      <dgm:prSet phldrT="[Text]"/>
      <dgm:spPr/>
      <dgm:t>
        <a:bodyPr/>
        <a:lstStyle/>
        <a:p>
          <a:r>
            <a:rPr lang="en-US" dirty="0" smtClean="0"/>
            <a:t>OPEN EYES</a:t>
          </a:r>
          <a:endParaRPr lang="en-US" dirty="0"/>
        </a:p>
      </dgm:t>
    </dgm:pt>
    <dgm:pt modelId="{05EE53CB-D951-43D3-9365-CB6CE8DEA3F9}" type="parTrans" cxnId="{4A0176ED-4FFF-46C6-8F27-D7D6FCD65A1E}">
      <dgm:prSet/>
      <dgm:spPr/>
      <dgm:t>
        <a:bodyPr/>
        <a:lstStyle/>
        <a:p>
          <a:endParaRPr lang="en-US"/>
        </a:p>
      </dgm:t>
    </dgm:pt>
    <dgm:pt modelId="{33E12EB4-AC62-4AA1-8F11-9B1B69850EA6}" type="sibTrans" cxnId="{4A0176ED-4FFF-46C6-8F27-D7D6FCD65A1E}">
      <dgm:prSet/>
      <dgm:spPr/>
      <dgm:t>
        <a:bodyPr/>
        <a:lstStyle/>
        <a:p>
          <a:endParaRPr lang="en-US"/>
        </a:p>
      </dgm:t>
    </dgm:pt>
    <dgm:pt modelId="{B4CA260E-BC3D-43B7-8429-D74579C9F1AE}">
      <dgm:prSet phldrT="[Text]"/>
      <dgm:spPr/>
      <dgm:t>
        <a:bodyPr/>
        <a:lstStyle/>
        <a:p>
          <a:r>
            <a:rPr lang="en-US" dirty="0" smtClean="0"/>
            <a:t>CHILDHOOD</a:t>
          </a:r>
          <a:endParaRPr lang="en-US" dirty="0"/>
        </a:p>
      </dgm:t>
    </dgm:pt>
    <dgm:pt modelId="{55415A32-BA10-4ABF-933D-C3F341F70F38}" type="parTrans" cxnId="{8F411B0B-ABED-4660-9E19-37C301ED1696}">
      <dgm:prSet/>
      <dgm:spPr/>
      <dgm:t>
        <a:bodyPr/>
        <a:lstStyle/>
        <a:p>
          <a:endParaRPr lang="en-US"/>
        </a:p>
      </dgm:t>
    </dgm:pt>
    <dgm:pt modelId="{FF75C278-ACFB-4CAB-B2B6-CEB19D855528}" type="sibTrans" cxnId="{8F411B0B-ABED-4660-9E19-37C301ED1696}">
      <dgm:prSet/>
      <dgm:spPr/>
      <dgm:t>
        <a:bodyPr/>
        <a:lstStyle/>
        <a:p>
          <a:endParaRPr lang="en-US"/>
        </a:p>
      </dgm:t>
    </dgm:pt>
    <dgm:pt modelId="{FDD3454D-5AA8-4009-BDD7-7F77229332C8}">
      <dgm:prSet phldrT="[Text]"/>
      <dgm:spPr/>
      <dgm:t>
        <a:bodyPr/>
        <a:lstStyle/>
        <a:p>
          <a:r>
            <a:rPr lang="en-US" dirty="0" smtClean="0"/>
            <a:t>TEEN AGE</a:t>
          </a:r>
          <a:endParaRPr lang="en-US" dirty="0"/>
        </a:p>
      </dgm:t>
    </dgm:pt>
    <dgm:pt modelId="{B4315E92-C66F-45F4-A5DE-E5A503E22C35}" type="parTrans" cxnId="{261130E6-8A40-4904-BB06-29E46F4FDD2D}">
      <dgm:prSet/>
      <dgm:spPr/>
      <dgm:t>
        <a:bodyPr/>
        <a:lstStyle/>
        <a:p>
          <a:endParaRPr lang="en-US"/>
        </a:p>
      </dgm:t>
    </dgm:pt>
    <dgm:pt modelId="{48E9CF8E-1325-44F5-A4AD-3D3F5D1B1BBB}" type="sibTrans" cxnId="{261130E6-8A40-4904-BB06-29E46F4FDD2D}">
      <dgm:prSet/>
      <dgm:spPr/>
      <dgm:t>
        <a:bodyPr/>
        <a:lstStyle/>
        <a:p>
          <a:endParaRPr lang="en-US"/>
        </a:p>
      </dgm:t>
    </dgm:pt>
    <dgm:pt modelId="{5638F137-866A-421A-B2B0-B7A2A894F602}">
      <dgm:prSet phldrT="[Text]"/>
      <dgm:spPr/>
      <dgm:t>
        <a:bodyPr/>
        <a:lstStyle/>
        <a:p>
          <a:r>
            <a:rPr lang="en-US" dirty="0" smtClean="0"/>
            <a:t>JOB?</a:t>
          </a:r>
          <a:endParaRPr lang="en-US" dirty="0"/>
        </a:p>
      </dgm:t>
    </dgm:pt>
    <dgm:pt modelId="{C9C15A3D-40DD-429E-8A65-458A0C32C282}" type="parTrans" cxnId="{512F1AFD-8D11-4B33-83EE-5E68E9EBFB09}">
      <dgm:prSet/>
      <dgm:spPr/>
      <dgm:t>
        <a:bodyPr/>
        <a:lstStyle/>
        <a:p>
          <a:endParaRPr lang="en-US"/>
        </a:p>
      </dgm:t>
    </dgm:pt>
    <dgm:pt modelId="{E94E260A-2C89-49E8-B171-A27B2BABEA07}" type="sibTrans" cxnId="{512F1AFD-8D11-4B33-83EE-5E68E9EBFB09}">
      <dgm:prSet/>
      <dgm:spPr/>
      <dgm:t>
        <a:bodyPr/>
        <a:lstStyle/>
        <a:p>
          <a:endParaRPr lang="en-US"/>
        </a:p>
      </dgm:t>
    </dgm:pt>
    <dgm:pt modelId="{8E1446A3-E7DB-4707-9400-8F2794795010}">
      <dgm:prSet phldrT="[Text]"/>
      <dgm:spPr/>
      <dgm:t>
        <a:bodyPr/>
        <a:lstStyle/>
        <a:p>
          <a:r>
            <a:rPr lang="en-US" dirty="0" smtClean="0"/>
            <a:t>MARRIED</a:t>
          </a:r>
          <a:endParaRPr lang="en-US" dirty="0"/>
        </a:p>
      </dgm:t>
    </dgm:pt>
    <dgm:pt modelId="{8DBFB81D-B1E9-45E2-8484-BDE550300381}" type="parTrans" cxnId="{D853DF01-9E08-4A44-8C1C-0233A3E9CD74}">
      <dgm:prSet/>
      <dgm:spPr/>
      <dgm:t>
        <a:bodyPr/>
        <a:lstStyle/>
        <a:p>
          <a:endParaRPr lang="en-US"/>
        </a:p>
      </dgm:t>
    </dgm:pt>
    <dgm:pt modelId="{9DFD0F8E-68D8-4573-98BA-26ABC1804DCE}" type="sibTrans" cxnId="{D853DF01-9E08-4A44-8C1C-0233A3E9CD74}">
      <dgm:prSet/>
      <dgm:spPr/>
      <dgm:t>
        <a:bodyPr/>
        <a:lstStyle/>
        <a:p>
          <a:endParaRPr lang="en-US"/>
        </a:p>
      </dgm:t>
    </dgm:pt>
    <dgm:pt modelId="{ED2F0003-8824-4C42-8CB3-E6CF6597CB32}" type="pres">
      <dgm:prSet presAssocID="{8D703C16-4492-4EC0-96EA-9853B254EAEA}" presName="cycle" presStyleCnt="0">
        <dgm:presLayoutVars>
          <dgm:dir/>
          <dgm:resizeHandles val="exact"/>
        </dgm:presLayoutVars>
      </dgm:prSet>
      <dgm:spPr/>
    </dgm:pt>
    <dgm:pt modelId="{179EBC60-62E9-4ECA-B8ED-85507500BC4E}" type="pres">
      <dgm:prSet presAssocID="{E6DE2704-38F5-4A92-B63E-40081D8DBB31}" presName="node" presStyleLbl="node1" presStyleIdx="0" presStyleCnt="5">
        <dgm:presLayoutVars>
          <dgm:bulletEnabled val="1"/>
        </dgm:presLayoutVars>
      </dgm:prSet>
      <dgm:spPr/>
    </dgm:pt>
    <dgm:pt modelId="{2BFCB784-C8DD-4863-92AD-B97E498AFDE5}" type="pres">
      <dgm:prSet presAssocID="{33E12EB4-AC62-4AA1-8F11-9B1B69850EA6}" presName="sibTrans" presStyleLbl="sibTrans2D1" presStyleIdx="0" presStyleCnt="5"/>
      <dgm:spPr/>
    </dgm:pt>
    <dgm:pt modelId="{04610226-07B1-4872-A1F9-D260260CF244}" type="pres">
      <dgm:prSet presAssocID="{33E12EB4-AC62-4AA1-8F11-9B1B69850EA6}" presName="connectorText" presStyleLbl="sibTrans2D1" presStyleIdx="0" presStyleCnt="5"/>
      <dgm:spPr/>
    </dgm:pt>
    <dgm:pt modelId="{9C9AD357-358A-4684-82CA-746E3C239AC0}" type="pres">
      <dgm:prSet presAssocID="{B4CA260E-BC3D-43B7-8429-D74579C9F1AE}" presName="node" presStyleLbl="node1" presStyleIdx="1" presStyleCnt="5">
        <dgm:presLayoutVars>
          <dgm:bulletEnabled val="1"/>
        </dgm:presLayoutVars>
      </dgm:prSet>
      <dgm:spPr/>
    </dgm:pt>
    <dgm:pt modelId="{B148B7ED-5EFA-40D5-8581-5CF18515FC93}" type="pres">
      <dgm:prSet presAssocID="{FF75C278-ACFB-4CAB-B2B6-CEB19D855528}" presName="sibTrans" presStyleLbl="sibTrans2D1" presStyleIdx="1" presStyleCnt="5"/>
      <dgm:spPr/>
    </dgm:pt>
    <dgm:pt modelId="{7A1E6344-6D30-4603-88EF-6CC79FC1C1EF}" type="pres">
      <dgm:prSet presAssocID="{FF75C278-ACFB-4CAB-B2B6-CEB19D855528}" presName="connectorText" presStyleLbl="sibTrans2D1" presStyleIdx="1" presStyleCnt="5"/>
      <dgm:spPr/>
    </dgm:pt>
    <dgm:pt modelId="{66A0774E-879C-46A6-80B1-3C091D7282B6}" type="pres">
      <dgm:prSet presAssocID="{FDD3454D-5AA8-4009-BDD7-7F77229332C8}" presName="node" presStyleLbl="node1" presStyleIdx="2" presStyleCnt="5">
        <dgm:presLayoutVars>
          <dgm:bulletEnabled val="1"/>
        </dgm:presLayoutVars>
      </dgm:prSet>
      <dgm:spPr/>
    </dgm:pt>
    <dgm:pt modelId="{84D160F3-DBA1-49B6-B92F-6E5DF0195C96}" type="pres">
      <dgm:prSet presAssocID="{48E9CF8E-1325-44F5-A4AD-3D3F5D1B1BBB}" presName="sibTrans" presStyleLbl="sibTrans2D1" presStyleIdx="2" presStyleCnt="5"/>
      <dgm:spPr/>
    </dgm:pt>
    <dgm:pt modelId="{D49B90EF-09E3-4989-8E8C-9AAFB6EC8D74}" type="pres">
      <dgm:prSet presAssocID="{48E9CF8E-1325-44F5-A4AD-3D3F5D1B1BBB}" presName="connectorText" presStyleLbl="sibTrans2D1" presStyleIdx="2" presStyleCnt="5"/>
      <dgm:spPr/>
    </dgm:pt>
    <dgm:pt modelId="{CB7BC665-4E6D-4A84-8B38-6D09E24259C6}" type="pres">
      <dgm:prSet presAssocID="{5638F137-866A-421A-B2B0-B7A2A894F602}" presName="node" presStyleLbl="node1" presStyleIdx="3" presStyleCnt="5">
        <dgm:presLayoutVars>
          <dgm:bulletEnabled val="1"/>
        </dgm:presLayoutVars>
      </dgm:prSet>
      <dgm:spPr/>
    </dgm:pt>
    <dgm:pt modelId="{6ED316FF-BA06-4B3D-8B8F-90269C276C03}" type="pres">
      <dgm:prSet presAssocID="{E94E260A-2C89-49E8-B171-A27B2BABEA07}" presName="sibTrans" presStyleLbl="sibTrans2D1" presStyleIdx="3" presStyleCnt="5"/>
      <dgm:spPr/>
    </dgm:pt>
    <dgm:pt modelId="{077CC706-CE20-46B5-9BC0-F95EF6A01E29}" type="pres">
      <dgm:prSet presAssocID="{E94E260A-2C89-49E8-B171-A27B2BABEA07}" presName="connectorText" presStyleLbl="sibTrans2D1" presStyleIdx="3" presStyleCnt="5"/>
      <dgm:spPr/>
    </dgm:pt>
    <dgm:pt modelId="{71512DFF-1231-4378-B921-91F038E6479D}" type="pres">
      <dgm:prSet presAssocID="{8E1446A3-E7DB-4707-9400-8F2794795010}" presName="node" presStyleLbl="node1" presStyleIdx="4" presStyleCnt="5">
        <dgm:presLayoutVars>
          <dgm:bulletEnabled val="1"/>
        </dgm:presLayoutVars>
      </dgm:prSet>
      <dgm:spPr/>
    </dgm:pt>
    <dgm:pt modelId="{EC700A8D-E548-4C46-B87A-F242F583A120}" type="pres">
      <dgm:prSet presAssocID="{9DFD0F8E-68D8-4573-98BA-26ABC1804DCE}" presName="sibTrans" presStyleLbl="sibTrans2D1" presStyleIdx="4" presStyleCnt="5"/>
      <dgm:spPr/>
    </dgm:pt>
    <dgm:pt modelId="{8804A85F-5BCD-4882-BB95-103DB6BFA10B}" type="pres">
      <dgm:prSet presAssocID="{9DFD0F8E-68D8-4573-98BA-26ABC1804DCE}" presName="connectorText" presStyleLbl="sibTrans2D1" presStyleIdx="4" presStyleCnt="5"/>
      <dgm:spPr/>
    </dgm:pt>
  </dgm:ptLst>
  <dgm:cxnLst>
    <dgm:cxn modelId="{D853DF01-9E08-4A44-8C1C-0233A3E9CD74}" srcId="{8D703C16-4492-4EC0-96EA-9853B254EAEA}" destId="{8E1446A3-E7DB-4707-9400-8F2794795010}" srcOrd="4" destOrd="0" parTransId="{8DBFB81D-B1E9-45E2-8484-BDE550300381}" sibTransId="{9DFD0F8E-68D8-4573-98BA-26ABC1804DCE}"/>
    <dgm:cxn modelId="{AC060F9B-40F7-43AF-A397-3550656659FE}" type="presOf" srcId="{48E9CF8E-1325-44F5-A4AD-3D3F5D1B1BBB}" destId="{84D160F3-DBA1-49B6-B92F-6E5DF0195C96}" srcOrd="0" destOrd="0" presId="urn:microsoft.com/office/officeart/2005/8/layout/cycle2"/>
    <dgm:cxn modelId="{8F411B0B-ABED-4660-9E19-37C301ED1696}" srcId="{8D703C16-4492-4EC0-96EA-9853B254EAEA}" destId="{B4CA260E-BC3D-43B7-8429-D74579C9F1AE}" srcOrd="1" destOrd="0" parTransId="{55415A32-BA10-4ABF-933D-C3F341F70F38}" sibTransId="{FF75C278-ACFB-4CAB-B2B6-CEB19D855528}"/>
    <dgm:cxn modelId="{261130E6-8A40-4904-BB06-29E46F4FDD2D}" srcId="{8D703C16-4492-4EC0-96EA-9853B254EAEA}" destId="{FDD3454D-5AA8-4009-BDD7-7F77229332C8}" srcOrd="2" destOrd="0" parTransId="{B4315E92-C66F-45F4-A5DE-E5A503E22C35}" sibTransId="{48E9CF8E-1325-44F5-A4AD-3D3F5D1B1BBB}"/>
    <dgm:cxn modelId="{C75EFDEC-AEA6-4E59-BAB2-F2673A49A64A}" type="presOf" srcId="{FF75C278-ACFB-4CAB-B2B6-CEB19D855528}" destId="{B148B7ED-5EFA-40D5-8581-5CF18515FC93}" srcOrd="0" destOrd="0" presId="urn:microsoft.com/office/officeart/2005/8/layout/cycle2"/>
    <dgm:cxn modelId="{5CD1113A-0840-4D01-920D-9208C3DE0EE2}" type="presOf" srcId="{33E12EB4-AC62-4AA1-8F11-9B1B69850EA6}" destId="{2BFCB784-C8DD-4863-92AD-B97E498AFDE5}" srcOrd="0" destOrd="0" presId="urn:microsoft.com/office/officeart/2005/8/layout/cycle2"/>
    <dgm:cxn modelId="{8DFD2233-916D-447E-A0E9-FB500690790C}" type="presOf" srcId="{9DFD0F8E-68D8-4573-98BA-26ABC1804DCE}" destId="{8804A85F-5BCD-4882-BB95-103DB6BFA10B}" srcOrd="1" destOrd="0" presId="urn:microsoft.com/office/officeart/2005/8/layout/cycle2"/>
    <dgm:cxn modelId="{2347AB4A-2F7F-43B4-AA2C-28DD12BFBFDC}" type="presOf" srcId="{E94E260A-2C89-49E8-B171-A27B2BABEA07}" destId="{6ED316FF-BA06-4B3D-8B8F-90269C276C03}" srcOrd="0" destOrd="0" presId="urn:microsoft.com/office/officeart/2005/8/layout/cycle2"/>
    <dgm:cxn modelId="{4A0176ED-4FFF-46C6-8F27-D7D6FCD65A1E}" srcId="{8D703C16-4492-4EC0-96EA-9853B254EAEA}" destId="{E6DE2704-38F5-4A92-B63E-40081D8DBB31}" srcOrd="0" destOrd="0" parTransId="{05EE53CB-D951-43D3-9365-CB6CE8DEA3F9}" sibTransId="{33E12EB4-AC62-4AA1-8F11-9B1B69850EA6}"/>
    <dgm:cxn modelId="{CC73CC59-CD8F-4DEC-9015-2169B1EA76E8}" type="presOf" srcId="{9DFD0F8E-68D8-4573-98BA-26ABC1804DCE}" destId="{EC700A8D-E548-4C46-B87A-F242F583A120}" srcOrd="0" destOrd="0" presId="urn:microsoft.com/office/officeart/2005/8/layout/cycle2"/>
    <dgm:cxn modelId="{C8A5A628-E993-4618-A3A2-455C42E6A7F9}" type="presOf" srcId="{FF75C278-ACFB-4CAB-B2B6-CEB19D855528}" destId="{7A1E6344-6D30-4603-88EF-6CC79FC1C1EF}" srcOrd="1" destOrd="0" presId="urn:microsoft.com/office/officeart/2005/8/layout/cycle2"/>
    <dgm:cxn modelId="{512F1AFD-8D11-4B33-83EE-5E68E9EBFB09}" srcId="{8D703C16-4492-4EC0-96EA-9853B254EAEA}" destId="{5638F137-866A-421A-B2B0-B7A2A894F602}" srcOrd="3" destOrd="0" parTransId="{C9C15A3D-40DD-429E-8A65-458A0C32C282}" sibTransId="{E94E260A-2C89-49E8-B171-A27B2BABEA07}"/>
    <dgm:cxn modelId="{EAE59AAA-2A62-46C1-9845-64EEB60F56D7}" type="presOf" srcId="{E6DE2704-38F5-4A92-B63E-40081D8DBB31}" destId="{179EBC60-62E9-4ECA-B8ED-85507500BC4E}" srcOrd="0" destOrd="0" presId="urn:microsoft.com/office/officeart/2005/8/layout/cycle2"/>
    <dgm:cxn modelId="{9821CF2C-88E8-4DE4-A971-2B6076C5F299}" type="presOf" srcId="{8E1446A3-E7DB-4707-9400-8F2794795010}" destId="{71512DFF-1231-4378-B921-91F038E6479D}" srcOrd="0" destOrd="0" presId="urn:microsoft.com/office/officeart/2005/8/layout/cycle2"/>
    <dgm:cxn modelId="{159CF331-9721-4D5A-9F41-FC29A4DE5B9B}" type="presOf" srcId="{B4CA260E-BC3D-43B7-8429-D74579C9F1AE}" destId="{9C9AD357-358A-4684-82CA-746E3C239AC0}" srcOrd="0" destOrd="0" presId="urn:microsoft.com/office/officeart/2005/8/layout/cycle2"/>
    <dgm:cxn modelId="{826A1EC7-5A10-4FCF-BC27-4003596FCE9B}" type="presOf" srcId="{FDD3454D-5AA8-4009-BDD7-7F77229332C8}" destId="{66A0774E-879C-46A6-80B1-3C091D7282B6}" srcOrd="0" destOrd="0" presId="urn:microsoft.com/office/officeart/2005/8/layout/cycle2"/>
    <dgm:cxn modelId="{51BBACB6-FB35-4BEB-BB6C-ED9999FE3F6B}" type="presOf" srcId="{8D703C16-4492-4EC0-96EA-9853B254EAEA}" destId="{ED2F0003-8824-4C42-8CB3-E6CF6597CB32}" srcOrd="0" destOrd="0" presId="urn:microsoft.com/office/officeart/2005/8/layout/cycle2"/>
    <dgm:cxn modelId="{14A8433B-94CD-4AA9-8DAA-B5D2750313E1}" type="presOf" srcId="{33E12EB4-AC62-4AA1-8F11-9B1B69850EA6}" destId="{04610226-07B1-4872-A1F9-D260260CF244}" srcOrd="1" destOrd="0" presId="urn:microsoft.com/office/officeart/2005/8/layout/cycle2"/>
    <dgm:cxn modelId="{FC6194E7-4998-4DA4-A6C1-341BB89AD304}" type="presOf" srcId="{48E9CF8E-1325-44F5-A4AD-3D3F5D1B1BBB}" destId="{D49B90EF-09E3-4989-8E8C-9AAFB6EC8D74}" srcOrd="1" destOrd="0" presId="urn:microsoft.com/office/officeart/2005/8/layout/cycle2"/>
    <dgm:cxn modelId="{159679E0-5CBE-48CA-9A2A-EE113B7CD00F}" type="presOf" srcId="{5638F137-866A-421A-B2B0-B7A2A894F602}" destId="{CB7BC665-4E6D-4A84-8B38-6D09E24259C6}" srcOrd="0" destOrd="0" presId="urn:microsoft.com/office/officeart/2005/8/layout/cycle2"/>
    <dgm:cxn modelId="{F6590672-1492-42FD-B03C-C5FB15CFCBBA}" type="presOf" srcId="{E94E260A-2C89-49E8-B171-A27B2BABEA07}" destId="{077CC706-CE20-46B5-9BC0-F95EF6A01E29}" srcOrd="1" destOrd="0" presId="urn:microsoft.com/office/officeart/2005/8/layout/cycle2"/>
    <dgm:cxn modelId="{EBD645BD-BCEC-4723-BBEF-E26E3687104C}" type="presParOf" srcId="{ED2F0003-8824-4C42-8CB3-E6CF6597CB32}" destId="{179EBC60-62E9-4ECA-B8ED-85507500BC4E}" srcOrd="0" destOrd="0" presId="urn:microsoft.com/office/officeart/2005/8/layout/cycle2"/>
    <dgm:cxn modelId="{0FE3D747-4D0E-48BE-A49C-F18F00F29CBD}" type="presParOf" srcId="{ED2F0003-8824-4C42-8CB3-E6CF6597CB32}" destId="{2BFCB784-C8DD-4863-92AD-B97E498AFDE5}" srcOrd="1" destOrd="0" presId="urn:microsoft.com/office/officeart/2005/8/layout/cycle2"/>
    <dgm:cxn modelId="{C100A71D-388D-43C2-96FB-5E881D329C0C}" type="presParOf" srcId="{2BFCB784-C8DD-4863-92AD-B97E498AFDE5}" destId="{04610226-07B1-4872-A1F9-D260260CF244}" srcOrd="0" destOrd="0" presId="urn:microsoft.com/office/officeart/2005/8/layout/cycle2"/>
    <dgm:cxn modelId="{32C5C398-F45D-4F6C-A8A4-2FD31A149CEB}" type="presParOf" srcId="{ED2F0003-8824-4C42-8CB3-E6CF6597CB32}" destId="{9C9AD357-358A-4684-82CA-746E3C239AC0}" srcOrd="2" destOrd="0" presId="urn:microsoft.com/office/officeart/2005/8/layout/cycle2"/>
    <dgm:cxn modelId="{F6DCE273-02E0-4D32-A1F6-AD6EDD204802}" type="presParOf" srcId="{ED2F0003-8824-4C42-8CB3-E6CF6597CB32}" destId="{B148B7ED-5EFA-40D5-8581-5CF18515FC93}" srcOrd="3" destOrd="0" presId="urn:microsoft.com/office/officeart/2005/8/layout/cycle2"/>
    <dgm:cxn modelId="{8C70D279-278D-4196-A020-49DB94D4EE65}" type="presParOf" srcId="{B148B7ED-5EFA-40D5-8581-5CF18515FC93}" destId="{7A1E6344-6D30-4603-88EF-6CC79FC1C1EF}" srcOrd="0" destOrd="0" presId="urn:microsoft.com/office/officeart/2005/8/layout/cycle2"/>
    <dgm:cxn modelId="{F5B024CF-5CCA-4122-8C84-7464F7943800}" type="presParOf" srcId="{ED2F0003-8824-4C42-8CB3-E6CF6597CB32}" destId="{66A0774E-879C-46A6-80B1-3C091D7282B6}" srcOrd="4" destOrd="0" presId="urn:microsoft.com/office/officeart/2005/8/layout/cycle2"/>
    <dgm:cxn modelId="{5722E6CA-1DB5-40A0-94EA-386E65F28D7D}" type="presParOf" srcId="{ED2F0003-8824-4C42-8CB3-E6CF6597CB32}" destId="{84D160F3-DBA1-49B6-B92F-6E5DF0195C96}" srcOrd="5" destOrd="0" presId="urn:microsoft.com/office/officeart/2005/8/layout/cycle2"/>
    <dgm:cxn modelId="{D4AA456C-5B2E-4D78-9FA9-CB92899E8AE5}" type="presParOf" srcId="{84D160F3-DBA1-49B6-B92F-6E5DF0195C96}" destId="{D49B90EF-09E3-4989-8E8C-9AAFB6EC8D74}" srcOrd="0" destOrd="0" presId="urn:microsoft.com/office/officeart/2005/8/layout/cycle2"/>
    <dgm:cxn modelId="{85ADE5C1-BFAC-402F-ACC5-7CA4AB40B285}" type="presParOf" srcId="{ED2F0003-8824-4C42-8CB3-E6CF6597CB32}" destId="{CB7BC665-4E6D-4A84-8B38-6D09E24259C6}" srcOrd="6" destOrd="0" presId="urn:microsoft.com/office/officeart/2005/8/layout/cycle2"/>
    <dgm:cxn modelId="{85CC7229-D088-4EF3-A43D-28A9F59C1326}" type="presParOf" srcId="{ED2F0003-8824-4C42-8CB3-E6CF6597CB32}" destId="{6ED316FF-BA06-4B3D-8B8F-90269C276C03}" srcOrd="7" destOrd="0" presId="urn:microsoft.com/office/officeart/2005/8/layout/cycle2"/>
    <dgm:cxn modelId="{CA463942-22CD-47B0-A07A-4678FEE28CF4}" type="presParOf" srcId="{6ED316FF-BA06-4B3D-8B8F-90269C276C03}" destId="{077CC706-CE20-46B5-9BC0-F95EF6A01E29}" srcOrd="0" destOrd="0" presId="urn:microsoft.com/office/officeart/2005/8/layout/cycle2"/>
    <dgm:cxn modelId="{CB1AFA4C-E98A-42BA-B376-C931B824295A}" type="presParOf" srcId="{ED2F0003-8824-4C42-8CB3-E6CF6597CB32}" destId="{71512DFF-1231-4378-B921-91F038E6479D}" srcOrd="8" destOrd="0" presId="urn:microsoft.com/office/officeart/2005/8/layout/cycle2"/>
    <dgm:cxn modelId="{55200797-8565-4F57-9BDD-81B7FC353768}" type="presParOf" srcId="{ED2F0003-8824-4C42-8CB3-E6CF6597CB32}" destId="{EC700A8D-E548-4C46-B87A-F242F583A120}" srcOrd="9" destOrd="0" presId="urn:microsoft.com/office/officeart/2005/8/layout/cycle2"/>
    <dgm:cxn modelId="{E6EB17BF-7C12-491E-8C9E-F7245FE39731}" type="presParOf" srcId="{EC700A8D-E548-4C46-B87A-F242F583A120}" destId="{8804A85F-5BCD-4882-BB95-103DB6BFA10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EBC60-62E9-4ECA-B8ED-85507500BC4E}">
      <dsp:nvSpPr>
        <dsp:cNvPr id="0" name=""/>
        <dsp:cNvSpPr/>
      </dsp:nvSpPr>
      <dsp:spPr>
        <a:xfrm>
          <a:off x="2537108" y="417"/>
          <a:ext cx="1277859" cy="127785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OPEN EYES</a:t>
          </a:r>
          <a:endParaRPr lang="en-US" sz="1300" kern="1200" dirty="0"/>
        </a:p>
      </dsp:txBody>
      <dsp:txXfrm>
        <a:off x="2724246" y="187555"/>
        <a:ext cx="903583" cy="903583"/>
      </dsp:txXfrm>
    </dsp:sp>
    <dsp:sp modelId="{2BFCB784-C8DD-4863-92AD-B97E498AFDE5}">
      <dsp:nvSpPr>
        <dsp:cNvPr id="0" name=""/>
        <dsp:cNvSpPr/>
      </dsp:nvSpPr>
      <dsp:spPr>
        <a:xfrm rot="2160000">
          <a:off x="3774854" y="982588"/>
          <a:ext cx="340832" cy="431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784618" y="1038792"/>
        <a:ext cx="238582" cy="258767"/>
      </dsp:txXfrm>
    </dsp:sp>
    <dsp:sp modelId="{9C9AD357-358A-4684-82CA-746E3C239AC0}">
      <dsp:nvSpPr>
        <dsp:cNvPr id="0" name=""/>
        <dsp:cNvSpPr/>
      </dsp:nvSpPr>
      <dsp:spPr>
        <a:xfrm>
          <a:off x="4091182" y="1129518"/>
          <a:ext cx="1277859" cy="1277859"/>
        </a:xfrm>
        <a:prstGeom prst="ellipse">
          <a:avLst/>
        </a:prstGeom>
        <a:solidFill>
          <a:schemeClr val="accent5">
            <a:hueOff val="-827139"/>
            <a:satOff val="-4443"/>
            <a:lumOff val="151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CHILDHOOD</a:t>
          </a:r>
          <a:endParaRPr lang="en-US" sz="1300" kern="1200" dirty="0"/>
        </a:p>
      </dsp:txBody>
      <dsp:txXfrm>
        <a:off x="4278320" y="1316656"/>
        <a:ext cx="903583" cy="903583"/>
      </dsp:txXfrm>
    </dsp:sp>
    <dsp:sp modelId="{B148B7ED-5EFA-40D5-8581-5CF18515FC93}">
      <dsp:nvSpPr>
        <dsp:cNvPr id="0" name=""/>
        <dsp:cNvSpPr/>
      </dsp:nvSpPr>
      <dsp:spPr>
        <a:xfrm rot="6480000">
          <a:off x="4265874" y="2457096"/>
          <a:ext cx="340832" cy="431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27139"/>
            <a:satOff val="-4443"/>
            <a:lumOff val="15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4332797" y="2494728"/>
        <a:ext cx="238582" cy="258767"/>
      </dsp:txXfrm>
    </dsp:sp>
    <dsp:sp modelId="{66A0774E-879C-46A6-80B1-3C091D7282B6}">
      <dsp:nvSpPr>
        <dsp:cNvPr id="0" name=""/>
        <dsp:cNvSpPr/>
      </dsp:nvSpPr>
      <dsp:spPr>
        <a:xfrm>
          <a:off x="3497578" y="2956440"/>
          <a:ext cx="1277859" cy="1277859"/>
        </a:xfrm>
        <a:prstGeom prst="ellipse">
          <a:avLst/>
        </a:prstGeom>
        <a:solidFill>
          <a:schemeClr val="accent5">
            <a:hueOff val="-1654278"/>
            <a:satOff val="-8885"/>
            <a:lumOff val="303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TEEN AGE</a:t>
          </a:r>
          <a:endParaRPr lang="en-US" sz="1300" kern="1200" dirty="0"/>
        </a:p>
      </dsp:txBody>
      <dsp:txXfrm>
        <a:off x="3684716" y="3143578"/>
        <a:ext cx="903583" cy="903583"/>
      </dsp:txXfrm>
    </dsp:sp>
    <dsp:sp modelId="{84D160F3-DBA1-49B6-B92F-6E5DF0195C96}">
      <dsp:nvSpPr>
        <dsp:cNvPr id="0" name=""/>
        <dsp:cNvSpPr/>
      </dsp:nvSpPr>
      <dsp:spPr>
        <a:xfrm rot="10800000">
          <a:off x="3015268" y="3379731"/>
          <a:ext cx="340832" cy="431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54278"/>
            <a:satOff val="-8885"/>
            <a:lumOff val="30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3117518" y="3465986"/>
        <a:ext cx="238582" cy="258767"/>
      </dsp:txXfrm>
    </dsp:sp>
    <dsp:sp modelId="{CB7BC665-4E6D-4A84-8B38-6D09E24259C6}">
      <dsp:nvSpPr>
        <dsp:cNvPr id="0" name=""/>
        <dsp:cNvSpPr/>
      </dsp:nvSpPr>
      <dsp:spPr>
        <a:xfrm>
          <a:off x="1576638" y="2956440"/>
          <a:ext cx="1277859" cy="1277859"/>
        </a:xfrm>
        <a:prstGeom prst="ellipse">
          <a:avLst/>
        </a:prstGeom>
        <a:solidFill>
          <a:schemeClr val="accent5">
            <a:hueOff val="-2481417"/>
            <a:satOff val="-13328"/>
            <a:lumOff val="455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JOB?</a:t>
          </a:r>
          <a:endParaRPr lang="en-US" sz="1300" kern="1200" dirty="0"/>
        </a:p>
      </dsp:txBody>
      <dsp:txXfrm>
        <a:off x="1763776" y="3143578"/>
        <a:ext cx="903583" cy="903583"/>
      </dsp:txXfrm>
    </dsp:sp>
    <dsp:sp modelId="{6ED316FF-BA06-4B3D-8B8F-90269C276C03}">
      <dsp:nvSpPr>
        <dsp:cNvPr id="0" name=""/>
        <dsp:cNvSpPr/>
      </dsp:nvSpPr>
      <dsp:spPr>
        <a:xfrm rot="15120000">
          <a:off x="1751331" y="2475444"/>
          <a:ext cx="340832" cy="431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81417"/>
            <a:satOff val="-13328"/>
            <a:lumOff val="45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1818254" y="2610322"/>
        <a:ext cx="238582" cy="258767"/>
      </dsp:txXfrm>
    </dsp:sp>
    <dsp:sp modelId="{71512DFF-1231-4378-B921-91F038E6479D}">
      <dsp:nvSpPr>
        <dsp:cNvPr id="0" name=""/>
        <dsp:cNvSpPr/>
      </dsp:nvSpPr>
      <dsp:spPr>
        <a:xfrm>
          <a:off x="983035" y="1129518"/>
          <a:ext cx="1277859" cy="1277859"/>
        </a:xfrm>
        <a:prstGeom prst="ellipse">
          <a:avLst/>
        </a:prstGeom>
        <a:solidFill>
          <a:schemeClr val="accent5">
            <a:hueOff val="-3308557"/>
            <a:satOff val="-17770"/>
            <a:lumOff val="607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MARRIED</a:t>
          </a:r>
          <a:endParaRPr lang="en-US" sz="1300" kern="1200" dirty="0"/>
        </a:p>
      </dsp:txBody>
      <dsp:txXfrm>
        <a:off x="1170173" y="1316656"/>
        <a:ext cx="903583" cy="903583"/>
      </dsp:txXfrm>
    </dsp:sp>
    <dsp:sp modelId="{EC700A8D-E548-4C46-B87A-F242F583A120}">
      <dsp:nvSpPr>
        <dsp:cNvPr id="0" name=""/>
        <dsp:cNvSpPr/>
      </dsp:nvSpPr>
      <dsp:spPr>
        <a:xfrm rot="19440000">
          <a:off x="2220781" y="993928"/>
          <a:ext cx="340832" cy="431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08557"/>
            <a:satOff val="-17770"/>
            <a:lumOff val="6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230545" y="1110234"/>
        <a:ext cx="238582" cy="258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Life of human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Thinking sharp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642763" y="141316"/>
            <a:ext cx="2416233" cy="27622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8582"/>
            </a:solidFill>
            <a:miter lim="800000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289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human being spend his life?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1.OPEN EYES FIRST TIME </a:t>
            </a:r>
          </a:p>
          <a:p>
            <a:r>
              <a:rPr lang="en-US" dirty="0" smtClean="0"/>
              <a:t>2.ENJOY HIS CHILDHOOD </a:t>
            </a:r>
          </a:p>
          <a:p>
            <a:r>
              <a:rPr lang="en-US" dirty="0" smtClean="0"/>
              <a:t>3.DO MISTAKE IN HIS TEEN AGE</a:t>
            </a:r>
          </a:p>
          <a:p>
            <a:r>
              <a:rPr lang="en-US" dirty="0" smtClean="0"/>
              <a:t>4.FIND JOB </a:t>
            </a:r>
          </a:p>
          <a:p>
            <a:r>
              <a:rPr lang="en-US" dirty="0" smtClean="0"/>
              <a:t>5.FINALLY MARRIED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14822266"/>
              </p:ext>
            </p:extLst>
          </p:nvPr>
        </p:nvGraphicFramePr>
        <p:xfrm>
          <a:off x="5066145" y="1654233"/>
          <a:ext cx="6352077" cy="4234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6437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population exist in which part of world ?</a:t>
            </a:r>
          </a:p>
          <a:p>
            <a:r>
              <a:rPr lang="en-US" dirty="0" smtClean="0"/>
              <a:t>China is the most populated country in this world </a:t>
            </a:r>
          </a:p>
          <a:p>
            <a:r>
              <a:rPr lang="en-US" dirty="0" smtClean="0"/>
              <a:t>It’s population 1,439,323,776 it is the first largest country </a:t>
            </a:r>
          </a:p>
          <a:p>
            <a:pPr marL="0" indent="0">
              <a:buNone/>
            </a:pPr>
            <a:r>
              <a:rPr lang="en-US" dirty="0" smtClean="0"/>
              <a:t>  In the world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0251" y="192511"/>
            <a:ext cx="2711683" cy="1955060"/>
          </a:xfrm>
          <a:prstGeom prst="round2DiagRect">
            <a:avLst>
              <a:gd name="adj1" fmla="val 16667"/>
              <a:gd name="adj2" fmla="val 0"/>
            </a:avLst>
          </a:prstGeom>
          <a:ln w="34925" cap="sq">
            <a:solidFill>
              <a:schemeClr val="tx2">
                <a:lumMod val="75000"/>
              </a:schemeClr>
            </a:solidFill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1031178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70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Tw Cen MT</vt:lpstr>
      <vt:lpstr>Circuit</vt:lpstr>
      <vt:lpstr>Life of human </vt:lpstr>
      <vt:lpstr>How human being spend his life?</vt:lpstr>
      <vt:lpstr>Interesting facts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of human</dc:title>
  <dc:creator>Thinkingpc</dc:creator>
  <cp:lastModifiedBy>Thinkingpc</cp:lastModifiedBy>
  <cp:revision>3</cp:revision>
  <dcterms:created xsi:type="dcterms:W3CDTF">2020-06-23T06:37:54Z</dcterms:created>
  <dcterms:modified xsi:type="dcterms:W3CDTF">2020-06-23T07:00:29Z</dcterms:modified>
</cp:coreProperties>
</file>