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9" r:id="rId3"/>
    <p:sldId id="276" r:id="rId4"/>
    <p:sldId id="275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3" d="100"/>
          <a:sy n="53" d="100"/>
        </p:scale>
        <p:origin x="-1854" y="-4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C380D-5D34-4A0F-8660-C6365008B237}" type="datetimeFigureOut">
              <a:rPr lang="en-US" smtClean="0"/>
              <a:pPr/>
              <a:t>04/05/2016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E9DA5-AD9B-49A5-BA14-0A0A7B4601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C380D-5D34-4A0F-8660-C6365008B237}" type="datetimeFigureOut">
              <a:rPr lang="en-US" smtClean="0"/>
              <a:pPr/>
              <a:t>04/05/2016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E9DA5-AD9B-49A5-BA14-0A0A7B4601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C380D-5D34-4A0F-8660-C6365008B237}" type="datetimeFigureOut">
              <a:rPr lang="en-US" smtClean="0"/>
              <a:pPr/>
              <a:t>04/05/2016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E9DA5-AD9B-49A5-BA14-0A0A7B4601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C380D-5D34-4A0F-8660-C6365008B237}" type="datetimeFigureOut">
              <a:rPr lang="en-US" smtClean="0"/>
              <a:pPr/>
              <a:t>04/05/2016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E9DA5-AD9B-49A5-BA14-0A0A7B4601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C380D-5D34-4A0F-8660-C6365008B237}" type="datetimeFigureOut">
              <a:rPr lang="en-US" smtClean="0"/>
              <a:pPr/>
              <a:t>04/05/2016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E9DA5-AD9B-49A5-BA14-0A0A7B4601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C380D-5D34-4A0F-8660-C6365008B237}" type="datetimeFigureOut">
              <a:rPr lang="en-US" smtClean="0"/>
              <a:pPr/>
              <a:t>04/05/2016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E9DA5-AD9B-49A5-BA14-0A0A7B4601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C380D-5D34-4A0F-8660-C6365008B237}" type="datetimeFigureOut">
              <a:rPr lang="en-US" smtClean="0"/>
              <a:pPr/>
              <a:t>04/05/2016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E9DA5-AD9B-49A5-BA14-0A0A7B4601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C380D-5D34-4A0F-8660-C6365008B237}" type="datetimeFigureOut">
              <a:rPr lang="en-US" smtClean="0"/>
              <a:pPr/>
              <a:t>04/05/2016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95E9DA5-AD9B-49A5-BA14-0A0A7B46013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C380D-5D34-4A0F-8660-C6365008B237}" type="datetimeFigureOut">
              <a:rPr lang="en-US" smtClean="0"/>
              <a:pPr/>
              <a:t>04/05/2016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E9DA5-AD9B-49A5-BA14-0A0A7B4601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C380D-5D34-4A0F-8660-C6365008B237}" type="datetimeFigureOut">
              <a:rPr lang="en-US" smtClean="0"/>
              <a:pPr/>
              <a:t>04/05/2016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C95E9DA5-AD9B-49A5-BA14-0A0A7B4601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9D4C380D-5D34-4A0F-8660-C6365008B237}" type="datetimeFigureOut">
              <a:rPr lang="en-US" smtClean="0"/>
              <a:pPr/>
              <a:t>04/05/2016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5E9DA5-AD9B-49A5-BA14-0A0A7B46013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9D4C380D-5D34-4A0F-8660-C6365008B237}" type="datetimeFigureOut">
              <a:rPr lang="en-US" smtClean="0"/>
              <a:pPr/>
              <a:t>04/05/2016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C95E9DA5-AD9B-49A5-BA14-0A0A7B46013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4.xml"/><Relationship Id="rId2" Type="http://schemas.openxmlformats.org/officeDocument/2006/relationships/slide" Target="slide2.xml"/><Relationship Id="rId1" Type="http://schemas.openxmlformats.org/officeDocument/2006/relationships/slideLayout" Target="../slideLayouts/slideLayout7.xml"/><Relationship Id="rId4" Type="http://schemas.openxmlformats.org/officeDocument/2006/relationships/slide" Target="slide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" Target="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>
            <a:hlinkClick r:id="rId2" action="ppaction://hlinksldjump"/>
          </p:cNvPr>
          <p:cNvSpPr/>
          <p:nvPr/>
        </p:nvSpPr>
        <p:spPr>
          <a:xfrm>
            <a:off x="2590800" y="1981200"/>
            <a:ext cx="3429000" cy="6858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Existing Problem</a:t>
            </a:r>
            <a:endParaRPr lang="en-US" dirty="0"/>
          </a:p>
        </p:txBody>
      </p:sp>
      <p:sp>
        <p:nvSpPr>
          <p:cNvPr id="4" name="Rounded Rectangle 3">
            <a:hlinkClick r:id="rId3" action="ppaction://hlinksldjump"/>
          </p:cNvPr>
          <p:cNvSpPr/>
          <p:nvPr/>
        </p:nvSpPr>
        <p:spPr>
          <a:xfrm>
            <a:off x="2590800" y="3657600"/>
            <a:ext cx="3429000" cy="6858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What is unique about us??</a:t>
            </a:r>
            <a:endParaRPr lang="en-US" dirty="0"/>
          </a:p>
        </p:txBody>
      </p:sp>
      <p:sp>
        <p:nvSpPr>
          <p:cNvPr id="13" name="Rounded Rectangle 12">
            <a:hlinkClick r:id="rId4" action="ppaction://hlinksldjump"/>
          </p:cNvPr>
          <p:cNvSpPr/>
          <p:nvPr/>
        </p:nvSpPr>
        <p:spPr>
          <a:xfrm>
            <a:off x="2590800" y="2819400"/>
            <a:ext cx="3429000" cy="6858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Our </a:t>
            </a:r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1996085" y="762000"/>
            <a:ext cx="4600940" cy="707886"/>
          </a:xfrm>
          <a:prstGeom prst="rect">
            <a:avLst/>
          </a:prstGeom>
          <a:solidFill>
            <a:schemeClr val="tx1"/>
          </a:solidFill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US" sz="40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Empowering CIOs</a:t>
            </a:r>
            <a:endParaRPr lang="en-US" sz="4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Action Button: Back or Previous 6">
            <a:hlinkClick r:id="rId2" action="ppaction://hlinksldjump" highlightClick="1"/>
          </p:cNvPr>
          <p:cNvSpPr/>
          <p:nvPr/>
        </p:nvSpPr>
        <p:spPr>
          <a:xfrm>
            <a:off x="6324600" y="5867400"/>
            <a:ext cx="1219200" cy="838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3276600" y="304800"/>
            <a:ext cx="19159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/>
              <a:t>Existing Problem</a:t>
            </a:r>
          </a:p>
        </p:txBody>
      </p:sp>
      <p:sp>
        <p:nvSpPr>
          <p:cNvPr id="3" name="Rectangle 2"/>
          <p:cNvSpPr/>
          <p:nvPr/>
        </p:nvSpPr>
        <p:spPr>
          <a:xfrm>
            <a:off x="100556" y="756646"/>
            <a:ext cx="90434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IN" dirty="0"/>
              <a:t>CIOs are still seen by many Business Leaders and CEOS as mere enablers. They are not seen as those who proactively </a:t>
            </a:r>
            <a:r>
              <a:rPr lang="en-IN" dirty="0" smtClean="0"/>
              <a:t>strategies </a:t>
            </a:r>
            <a:r>
              <a:rPr lang="en-IN" dirty="0"/>
              <a:t>new business opportunities that technology now often makes possible.</a:t>
            </a:r>
            <a:endParaRPr lang="en-US" dirty="0"/>
          </a:p>
          <a:p>
            <a:r>
              <a:rPr lang="en-IN" dirty="0"/>
              <a:t> 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1" y="2330545"/>
            <a:ext cx="15240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2073238"/>
            <a:ext cx="3714750" cy="2476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AutoShape 5" descr="https://upload.wikimedia.org/wikipedia/commons/8/87/Symbol_thumbs_up.sv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32" name="Picture 8" descr="https://image.freepik.com/free-icon/thumbs-up_318-31579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014" y="2626047"/>
            <a:ext cx="573104" cy="5731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7975" y="3577919"/>
            <a:ext cx="457200" cy="5341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4504" y="2445647"/>
            <a:ext cx="800100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Arrow Connector 5"/>
          <p:cNvCxnSpPr/>
          <p:nvPr/>
        </p:nvCxnSpPr>
        <p:spPr>
          <a:xfrm flipH="1">
            <a:off x="4622278" y="2845697"/>
            <a:ext cx="40004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H="1">
            <a:off x="3305175" y="2845697"/>
            <a:ext cx="40004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1905001" y="2830458"/>
            <a:ext cx="704850" cy="3197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38" name="Picture 14" descr="http://lh5.ggpht.com/-jDpF-eS-6TE/UQo_mozEkkI/AAAAAAAAHUg/uu9F08Atq9I/wrong_thumb%25255B39%25255D.jpg?imgmax=800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6023" y="4549738"/>
            <a:ext cx="677062" cy="7668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4" name="Straight Arrow Connector 33"/>
          <p:cNvCxnSpPr/>
          <p:nvPr/>
        </p:nvCxnSpPr>
        <p:spPr>
          <a:xfrm flipH="1">
            <a:off x="4634604" y="3795082"/>
            <a:ext cx="40004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3305175" y="3795082"/>
            <a:ext cx="400049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 flipH="1">
            <a:off x="1857378" y="3581804"/>
            <a:ext cx="990597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40" name="Picture 16" descr="http://cbs-outdoor.t-mark.com/assets/img/icon-opportunity.png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6575" y="3199151"/>
            <a:ext cx="2041847" cy="1601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Rectangle 23"/>
          <p:cNvSpPr/>
          <p:nvPr/>
        </p:nvSpPr>
        <p:spPr>
          <a:xfrm>
            <a:off x="5892889" y="4584361"/>
            <a:ext cx="208262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/>
              <a:t>Business Leaders </a:t>
            </a:r>
            <a:endParaRPr lang="en-US" dirty="0"/>
          </a:p>
        </p:txBody>
      </p:sp>
      <p:sp>
        <p:nvSpPr>
          <p:cNvPr id="25" name="Rectangle 24"/>
          <p:cNvSpPr/>
          <p:nvPr/>
        </p:nvSpPr>
        <p:spPr>
          <a:xfrm>
            <a:off x="2101675" y="2073238"/>
            <a:ext cx="165942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IN" dirty="0"/>
              <a:t>mere enablers</a:t>
            </a:r>
            <a:endParaRPr lang="en-US" dirty="0"/>
          </a:p>
        </p:txBody>
      </p:sp>
      <p:sp>
        <p:nvSpPr>
          <p:cNvPr id="26" name="Rectangle 25"/>
          <p:cNvSpPr/>
          <p:nvPr/>
        </p:nvSpPr>
        <p:spPr>
          <a:xfrm>
            <a:off x="2101675" y="531661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IN" dirty="0"/>
              <a:t>not seen as those who proactively strategies new business opportunities </a:t>
            </a:r>
            <a:endParaRPr lang="en-US" dirty="0"/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2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25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250"/>
                            </p:stCondLst>
                            <p:childTnLst>
                              <p:par>
                                <p:cTn id="1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25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25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5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750"/>
                            </p:stCondLst>
                            <p:childTnLst>
                              <p:par>
                                <p:cTn id="2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249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7000"/>
                            </p:stCondLst>
                            <p:childTnLst>
                              <p:par>
                                <p:cTn id="2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12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250"/>
                            </p:stCondLst>
                            <p:childTnLst>
                              <p:par>
                                <p:cTn id="3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25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25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9500"/>
                            </p:stCondLst>
                            <p:childTnLst>
                              <p:par>
                                <p:cTn id="3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0"/>
                            </p:stCondLst>
                            <p:childTnLst>
                              <p:par>
                                <p:cTn id="4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25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1250"/>
                            </p:stCondLst>
                            <p:childTnLst>
                              <p:par>
                                <p:cTn id="47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125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125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12500"/>
                            </p:stCondLst>
                            <p:childTnLst>
                              <p:par>
                                <p:cTn id="52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1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125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3750"/>
                            </p:stCondLst>
                            <p:childTnLst>
                              <p:par>
                                <p:cTn id="5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1250"/>
                                        <p:tgtEl>
                                          <p:spTgt spid="10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0"/>
                            </p:stCondLst>
                            <p:childTnLst>
                              <p:par>
                                <p:cTn id="61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125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1250" fill="hold"/>
                                        <p:tgtEl>
                                          <p:spTgt spid="10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6250"/>
                            </p:stCondLst>
                            <p:childTnLst>
                              <p:par>
                                <p:cTn id="66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6750"/>
                            </p:stCondLst>
                            <p:childTnLst>
                              <p:par>
                                <p:cTn id="7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12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125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8000"/>
                            </p:stCondLst>
                            <p:childTnLst>
                              <p:par>
                                <p:cTn id="7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125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125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9250"/>
                            </p:stCondLst>
                            <p:childTnLst>
                              <p:par>
                                <p:cTn id="8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12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125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25" grpId="0"/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29324" y="2967335"/>
            <a:ext cx="26853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content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Action Button: Back or Previous 2">
            <a:hlinkClick r:id="rId2" action="ppaction://hlinksldjump" highlightClick="1"/>
          </p:cNvPr>
          <p:cNvSpPr/>
          <p:nvPr/>
        </p:nvSpPr>
        <p:spPr>
          <a:xfrm>
            <a:off x="6324600" y="5867400"/>
            <a:ext cx="1219200" cy="838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82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>
            <a:hlinkClick r:id="" action="ppaction://hlinkshowjump?jump=endshow"/>
          </p:cNvPr>
          <p:cNvSpPr/>
          <p:nvPr/>
        </p:nvSpPr>
        <p:spPr>
          <a:xfrm>
            <a:off x="2819400" y="6019800"/>
            <a:ext cx="3429000" cy="68580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End Of Slide Show</a:t>
            </a:r>
            <a:endParaRPr lang="en-US" dirty="0"/>
          </a:p>
        </p:txBody>
      </p:sp>
      <p:sp>
        <p:nvSpPr>
          <p:cNvPr id="4" name="Action Button: Back or Previous 3">
            <a:hlinkClick r:id="rId2" action="ppaction://hlinksldjump" highlightClick="1"/>
          </p:cNvPr>
          <p:cNvSpPr/>
          <p:nvPr/>
        </p:nvSpPr>
        <p:spPr>
          <a:xfrm>
            <a:off x="7543800" y="4724400"/>
            <a:ext cx="1219200" cy="8382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229324" y="2967335"/>
            <a:ext cx="26853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content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571</TotalTime>
  <Words>67</Words>
  <Application>Microsoft Office PowerPoint</Application>
  <PresentationFormat>On-screen Show (4:3)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Technic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admin</cp:lastModifiedBy>
  <cp:revision>102</cp:revision>
  <dcterms:created xsi:type="dcterms:W3CDTF">2016-01-20T04:51:20Z</dcterms:created>
  <dcterms:modified xsi:type="dcterms:W3CDTF">2016-05-04T05:31:16Z</dcterms:modified>
</cp:coreProperties>
</file>