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5"/>
  </p:normalViewPr>
  <p:slideViewPr>
    <p:cSldViewPr snapToGrid="0" snapToObjects="1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F4B7-66FF-D946-BD1F-46B7CD8D6052}" type="datetimeFigureOut">
              <a:rPr lang="en-US" smtClean="0"/>
              <a:t>11/20/20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40C3-4D81-D542-931A-E830ED03C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8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F4B7-66FF-D946-BD1F-46B7CD8D6052}" type="datetimeFigureOut">
              <a:rPr lang="en-US" smtClean="0"/>
              <a:t>11/20/20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40C3-4D81-D542-931A-E830ED03C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9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F4B7-66FF-D946-BD1F-46B7CD8D6052}" type="datetimeFigureOut">
              <a:rPr lang="en-US" smtClean="0"/>
              <a:t>11/20/20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40C3-4D81-D542-931A-E830ED03C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2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F4B7-66FF-D946-BD1F-46B7CD8D6052}" type="datetimeFigureOut">
              <a:rPr lang="en-US" smtClean="0"/>
              <a:t>11/20/20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40C3-4D81-D542-931A-E830ED03C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4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F4B7-66FF-D946-BD1F-46B7CD8D6052}" type="datetimeFigureOut">
              <a:rPr lang="en-US" smtClean="0"/>
              <a:t>11/20/20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40C3-4D81-D542-931A-E830ED03C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73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F4B7-66FF-D946-BD1F-46B7CD8D6052}" type="datetimeFigureOut">
              <a:rPr lang="en-US" smtClean="0"/>
              <a:t>11/20/20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40C3-4D81-D542-931A-E830ED03C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22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F4B7-66FF-D946-BD1F-46B7CD8D6052}" type="datetimeFigureOut">
              <a:rPr lang="en-US" smtClean="0"/>
              <a:t>11/20/20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40C3-4D81-D542-931A-E830ED03C3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F4B7-66FF-D946-BD1F-46B7CD8D6052}" type="datetimeFigureOut">
              <a:rPr lang="en-US" smtClean="0"/>
              <a:t>11/20/20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40C3-4D81-D542-931A-E830ED03C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9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F4B7-66FF-D946-BD1F-46B7CD8D6052}" type="datetimeFigureOut">
              <a:rPr lang="en-US" smtClean="0"/>
              <a:t>11/20/20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40C3-4D81-D542-931A-E830ED03C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F4B7-66FF-D946-BD1F-46B7CD8D6052}" type="datetimeFigureOut">
              <a:rPr lang="en-US" smtClean="0"/>
              <a:t>11/20/20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40C3-4D81-D542-931A-E830ED03C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6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898F4B7-66FF-D946-BD1F-46B7CD8D6052}" type="datetimeFigureOut">
              <a:rPr lang="en-US" smtClean="0"/>
              <a:t>11/20/20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40C3-4D81-D542-931A-E830ED03C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3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898F4B7-66FF-D946-BD1F-46B7CD8D6052}" type="datetimeFigureOut">
              <a:rPr lang="en-US" smtClean="0"/>
              <a:t>11/20/20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F4140C3-4D81-D542-931A-E830ED03C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65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234B6-83AC-CF46-88A2-8799235E9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3283" y="1259466"/>
            <a:ext cx="8991600" cy="1645920"/>
          </a:xfrm>
        </p:spPr>
        <p:txBody>
          <a:bodyPr/>
          <a:lstStyle/>
          <a:p>
            <a:r>
              <a:rPr lang="en-US" dirty="0"/>
              <a:t>          </a:t>
            </a:r>
            <a:r>
              <a:rPr lang="en-US" dirty="0">
                <a:latin typeface="Avenir Next Condensed" panose="020B0506020202020204" pitchFamily="34" charset="0"/>
              </a:rPr>
              <a:t>KEYWORD RESEARCH and COMPETITORS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228BC3-EE0E-F048-AD39-1D8B38E35C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2496" y="3291840"/>
            <a:ext cx="3803904" cy="2300598"/>
          </a:xfrm>
        </p:spPr>
        <p:txBody>
          <a:bodyPr>
            <a:normAutofit/>
          </a:bodyPr>
          <a:lstStyle/>
          <a:p>
            <a:pPr marL="342900" indent="-342900" algn="l">
              <a:buFont typeface=".Apple Color Emoji UI"/>
              <a:buChar char="✅"/>
            </a:pPr>
            <a:r>
              <a:rPr lang="en-US" dirty="0"/>
              <a:t>Small and medium tail keywords</a:t>
            </a:r>
          </a:p>
          <a:p>
            <a:pPr marL="342900" indent="-342900" algn="l">
              <a:buFont typeface=".Apple Color Emoji UI"/>
              <a:buChar char="✅"/>
            </a:pPr>
            <a:r>
              <a:rPr lang="en-US" dirty="0"/>
              <a:t>Profitable keywords</a:t>
            </a:r>
          </a:p>
          <a:p>
            <a:pPr marL="342900" indent="-342900" algn="l">
              <a:buFont typeface=".Apple Color Emoji UI"/>
              <a:buChar char="✅"/>
            </a:pPr>
            <a:r>
              <a:rPr lang="en-US" dirty="0"/>
              <a:t>High search volume keywords</a:t>
            </a:r>
          </a:p>
          <a:p>
            <a:pPr algn="l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4D7AF0-9502-6642-B822-5359FEED4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485" y="1509402"/>
            <a:ext cx="1952680" cy="5730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B41872E-5F87-9F45-B2CE-092D864CC76D}"/>
              </a:ext>
            </a:extLst>
          </p:cNvPr>
          <p:cNvSpPr txBox="1"/>
          <p:nvPr/>
        </p:nvSpPr>
        <p:spPr>
          <a:xfrm>
            <a:off x="6142919" y="3291840"/>
            <a:ext cx="397644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.Apple Color Emoji UI"/>
              <a:buChar char="✅"/>
            </a:pPr>
            <a:r>
              <a:rPr lang="en-US" sz="2000" dirty="0"/>
              <a:t>Keywords on which competitors are ranked</a:t>
            </a:r>
          </a:p>
          <a:p>
            <a:pPr marL="285750" indent="-285750">
              <a:buFont typeface=".Apple Color Emoji UI"/>
              <a:buChar char="✅"/>
            </a:pPr>
            <a:r>
              <a:rPr lang="en-US" sz="2000" dirty="0"/>
              <a:t>Reviews analysis of competitors</a:t>
            </a:r>
          </a:p>
          <a:p>
            <a:pPr marL="285750" indent="-285750">
              <a:buFont typeface=".Apple Color Emoji UI"/>
              <a:buChar char="✅"/>
            </a:pPr>
            <a:r>
              <a:rPr lang="en-US" sz="2000" dirty="0"/>
              <a:t>Improvements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1238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{C36FDC03-ACFC-9649-8448-DEBBC36022F8}tf10001120</Template>
  <TotalTime>19</TotalTime>
  <Words>28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.Apple Color Emoji UI</vt:lpstr>
      <vt:lpstr>Arial</vt:lpstr>
      <vt:lpstr>Avenir Next Condensed</vt:lpstr>
      <vt:lpstr>Gill Sans MT</vt:lpstr>
      <vt:lpstr>Parcel</vt:lpstr>
      <vt:lpstr>          KEYWORD RESEARCH and COMPETITORS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KEYWORD RESEARCH and COMPETITORS ANALYSIS</dc:title>
  <dc:creator>Microsoft Office User</dc:creator>
  <cp:lastModifiedBy>Microsoft Office User</cp:lastModifiedBy>
  <cp:revision>2</cp:revision>
  <dcterms:created xsi:type="dcterms:W3CDTF">2020-11-20T18:57:19Z</dcterms:created>
  <dcterms:modified xsi:type="dcterms:W3CDTF">2020-11-20T19:16:55Z</dcterms:modified>
</cp:coreProperties>
</file>