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22"/>
  </p:notesMasterIdLst>
  <p:sldIdLst>
    <p:sldId id="256" r:id="rId2"/>
    <p:sldId id="277" r:id="rId3"/>
    <p:sldId id="257" r:id="rId4"/>
    <p:sldId id="259" r:id="rId5"/>
    <p:sldId id="261" r:id="rId6"/>
    <p:sldId id="262" r:id="rId7"/>
    <p:sldId id="260" r:id="rId8"/>
    <p:sldId id="263" r:id="rId9"/>
    <p:sldId id="266" r:id="rId10"/>
    <p:sldId id="268" r:id="rId11"/>
    <p:sldId id="267" r:id="rId12"/>
    <p:sldId id="278" r:id="rId13"/>
    <p:sldId id="269" r:id="rId14"/>
    <p:sldId id="270" r:id="rId15"/>
    <p:sldId id="271" r:id="rId16"/>
    <p:sldId id="273" r:id="rId17"/>
    <p:sldId id="274" r:id="rId18"/>
    <p:sldId id="279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0C0"/>
    <a:srgbClr val="FFFFFF"/>
    <a:srgbClr val="E88C12"/>
    <a:srgbClr val="006699"/>
    <a:srgbClr val="FBE2C1"/>
    <a:srgbClr val="FBF2DF"/>
    <a:srgbClr val="FFFCD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1788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84998-7D60-49EC-9402-2490028D0EC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53B4D-98EB-46CD-838B-31FA71D19266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Ultrametric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Additive</a:t>
          </a:r>
        </a:p>
      </dgm:t>
    </dgm:pt>
    <dgm:pt modelId="{DC146789-A40E-4132-B24F-0A0017022145}" type="parTrans" cxnId="{6F4F86E4-D08F-4090-9041-C2ADCA7244C3}">
      <dgm:prSet/>
      <dgm:spPr/>
      <dgm:t>
        <a:bodyPr/>
        <a:lstStyle/>
        <a:p>
          <a:endParaRPr lang="en-US"/>
        </a:p>
      </dgm:t>
    </dgm:pt>
    <dgm:pt modelId="{218AF6ED-56E4-4188-9DAF-B82CFC731CBB}" type="sibTrans" cxnId="{6F4F86E4-D08F-4090-9041-C2ADCA7244C3}">
      <dgm:prSet/>
      <dgm:spPr/>
      <dgm:t>
        <a:bodyPr/>
        <a:lstStyle/>
        <a:p>
          <a:endParaRPr lang="en-US"/>
        </a:p>
      </dgm:t>
    </dgm:pt>
    <dgm:pt modelId="{91F3D3F5-85AA-4EBB-AC5C-3BFE1646C1FC}">
      <dgm:prSet phldrT="[Text]" custT="1"/>
      <dgm:spPr/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Distance based</a:t>
          </a:r>
        </a:p>
      </dgm:t>
    </dgm:pt>
    <dgm:pt modelId="{F491F105-4BE3-4E1B-98E7-99933E49038B}" type="parTrans" cxnId="{B1552E88-BC81-4707-9E66-35442D3A9973}">
      <dgm:prSet/>
      <dgm:spPr/>
      <dgm:t>
        <a:bodyPr/>
        <a:lstStyle/>
        <a:p>
          <a:endParaRPr lang="en-US"/>
        </a:p>
      </dgm:t>
    </dgm:pt>
    <dgm:pt modelId="{74C0ADE9-DE20-4C3A-BCBE-C95662E52261}" type="sibTrans" cxnId="{B1552E88-BC81-4707-9E66-35442D3A9973}">
      <dgm:prSet/>
      <dgm:spPr/>
      <dgm:t>
        <a:bodyPr/>
        <a:lstStyle/>
        <a:p>
          <a:endParaRPr lang="en-US"/>
        </a:p>
      </dgm:t>
    </dgm:pt>
    <dgm:pt modelId="{34F367FF-6E98-42E0-83B0-474E016CDDD9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Maximum parsimony</a:t>
          </a: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Maximum likelihood</a:t>
          </a:r>
        </a:p>
      </dgm:t>
    </dgm:pt>
    <dgm:pt modelId="{89711CCC-BE2E-46C5-9336-4200F8D38388}" type="parTrans" cxnId="{6F910274-EEBA-43B7-B083-58BEAA90E8FC}">
      <dgm:prSet/>
      <dgm:spPr/>
      <dgm:t>
        <a:bodyPr/>
        <a:lstStyle/>
        <a:p>
          <a:endParaRPr lang="en-US"/>
        </a:p>
      </dgm:t>
    </dgm:pt>
    <dgm:pt modelId="{787F9B66-4958-449C-BADB-FEB2C0BF6297}" type="sibTrans" cxnId="{6F910274-EEBA-43B7-B083-58BEAA90E8FC}">
      <dgm:prSet/>
      <dgm:spPr/>
      <dgm:t>
        <a:bodyPr/>
        <a:lstStyle/>
        <a:p>
          <a:endParaRPr lang="en-US"/>
        </a:p>
      </dgm:t>
    </dgm:pt>
    <dgm:pt modelId="{70714A78-3454-432F-A9E6-3CFA48FF8410}">
      <dgm:prSet phldrT="[Text]" custT="1"/>
      <dgm:spPr/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based</a:t>
          </a:r>
        </a:p>
      </dgm:t>
    </dgm:pt>
    <dgm:pt modelId="{CE1DDD88-9783-4085-B269-8E24E0C6529F}" type="parTrans" cxnId="{05EAD03C-618F-4031-96B5-AF1C0521B391}">
      <dgm:prSet/>
      <dgm:spPr/>
      <dgm:t>
        <a:bodyPr/>
        <a:lstStyle/>
        <a:p>
          <a:endParaRPr lang="en-US"/>
        </a:p>
      </dgm:t>
    </dgm:pt>
    <dgm:pt modelId="{F557106A-3F6C-4C5C-9BEB-3ECADDD496AF}" type="sibTrans" cxnId="{05EAD03C-618F-4031-96B5-AF1C0521B391}">
      <dgm:prSet/>
      <dgm:spPr/>
      <dgm:t>
        <a:bodyPr/>
        <a:lstStyle/>
        <a:p>
          <a:endParaRPr lang="en-US"/>
        </a:p>
      </dgm:t>
    </dgm:pt>
    <dgm:pt modelId="{19DC0206-2767-4CCA-BAA0-3DAD4588414D}">
      <dgm:prSet phldrT="[Text]" custT="1"/>
      <dgm:spPr/>
      <dgm:t>
        <a:bodyPr/>
        <a:lstStyle/>
        <a:p>
          <a:pPr algn="just">
            <a:spcBef>
              <a:spcPts val="600"/>
            </a:spcBef>
            <a:spcAft>
              <a:spcPts val="120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Constructed using distances between species.</a:t>
          </a:r>
        </a:p>
      </dgm:t>
    </dgm:pt>
    <dgm:pt modelId="{82F340EF-FB2E-47D9-956E-4ABA2CE91B91}" type="parTrans" cxnId="{93E572EA-3AA4-4324-B7FD-08F9EEF90DAD}">
      <dgm:prSet/>
      <dgm:spPr/>
      <dgm:t>
        <a:bodyPr/>
        <a:lstStyle/>
        <a:p>
          <a:endParaRPr lang="en-US"/>
        </a:p>
      </dgm:t>
    </dgm:pt>
    <dgm:pt modelId="{92A8835A-8A30-4A96-B4F9-124C3D69821A}" type="sibTrans" cxnId="{93E572EA-3AA4-4324-B7FD-08F9EEF90DAD}">
      <dgm:prSet/>
      <dgm:spPr/>
      <dgm:t>
        <a:bodyPr/>
        <a:lstStyle/>
        <a:p>
          <a:endParaRPr lang="en-US"/>
        </a:p>
      </dgm:t>
    </dgm:pt>
    <dgm:pt modelId="{ED29382F-9405-4164-ABBB-B76BC6D13004}">
      <dgm:prSet phldrT="[Text]" custT="1"/>
      <dgm:spPr/>
      <dgm:t>
        <a:bodyPr/>
        <a:lstStyle/>
        <a:p>
          <a:pPr algn="just">
            <a:spcBef>
              <a:spcPts val="600"/>
            </a:spcBef>
            <a:spcAft>
              <a:spcPts val="1200"/>
            </a:spcAft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Constructed based on the acquisition. </a:t>
          </a:r>
        </a:p>
      </dgm:t>
    </dgm:pt>
    <dgm:pt modelId="{F2794E75-E1CD-4BB3-A11A-00CB6526521C}" type="parTrans" cxnId="{BCF2709A-0D19-4CBB-8228-8E626EE99894}">
      <dgm:prSet/>
      <dgm:spPr/>
      <dgm:t>
        <a:bodyPr/>
        <a:lstStyle/>
        <a:p>
          <a:endParaRPr lang="en-US"/>
        </a:p>
      </dgm:t>
    </dgm:pt>
    <dgm:pt modelId="{BB46A9A2-7766-48C7-ADEB-5849C54B8728}" type="sibTrans" cxnId="{BCF2709A-0D19-4CBB-8228-8E626EE99894}">
      <dgm:prSet/>
      <dgm:spPr/>
      <dgm:t>
        <a:bodyPr/>
        <a:lstStyle/>
        <a:p>
          <a:endParaRPr lang="en-US"/>
        </a:p>
      </dgm:t>
    </dgm:pt>
    <dgm:pt modelId="{FBA00CD6-625B-4F90-9A26-B173BB7AF532}">
      <dgm:prSet phldrT="[Text]" custT="1"/>
      <dgm:spPr/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C0CFE-91A1-4F8C-821F-BC2476F3E895}" type="parTrans" cxnId="{D5E17AED-1AF7-414D-8432-B9014042D5E2}">
      <dgm:prSet/>
      <dgm:spPr/>
      <dgm:t>
        <a:bodyPr/>
        <a:lstStyle/>
        <a:p>
          <a:endParaRPr lang="en-US"/>
        </a:p>
      </dgm:t>
    </dgm:pt>
    <dgm:pt modelId="{1585C47A-CE9C-49E9-98A4-89759410FC00}" type="sibTrans" cxnId="{D5E17AED-1AF7-414D-8432-B9014042D5E2}">
      <dgm:prSet/>
      <dgm:spPr/>
      <dgm:t>
        <a:bodyPr/>
        <a:lstStyle/>
        <a:p>
          <a:endParaRPr lang="en-US"/>
        </a:p>
      </dgm:t>
    </dgm:pt>
    <dgm:pt modelId="{331AFDDA-2E70-45D0-AE2A-7AC2DE6D3430}">
      <dgm:prSet phldrT="[Text]" custT="1"/>
      <dgm:spPr/>
      <dgm:t>
        <a:bodyPr/>
        <a:lstStyle/>
        <a:p>
          <a:pPr algn="just">
            <a:spcBef>
              <a:spcPts val="600"/>
            </a:spcBef>
            <a:spcAft>
              <a:spcPts val="1200"/>
            </a:spcAft>
          </a:pP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Distance-matrix methods may produce either rooted or unrooted trees.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AEF58-D1D3-4DC0-86B4-5BFDFE1F32B1}" type="parTrans" cxnId="{2BCD428A-A8E9-4117-BD79-A1426F8ECFA1}">
      <dgm:prSet/>
      <dgm:spPr/>
      <dgm:t>
        <a:bodyPr/>
        <a:lstStyle/>
        <a:p>
          <a:endParaRPr lang="en-US"/>
        </a:p>
      </dgm:t>
    </dgm:pt>
    <dgm:pt modelId="{77A5F124-DA1F-42A7-BA3D-833D562E17B0}" type="sibTrans" cxnId="{2BCD428A-A8E9-4117-BD79-A1426F8ECFA1}">
      <dgm:prSet/>
      <dgm:spPr/>
      <dgm:t>
        <a:bodyPr/>
        <a:lstStyle/>
        <a:p>
          <a:endParaRPr lang="en-US"/>
        </a:p>
      </dgm:t>
    </dgm:pt>
    <dgm:pt modelId="{64BF2EB8-627F-4356-8953-31D73896AE9B}">
      <dgm:prSet phldrT="[Text]" custT="1"/>
      <dgm:spPr/>
      <dgm:t>
        <a:bodyPr/>
        <a:lstStyle/>
        <a:p>
          <a:pPr algn="just">
            <a:spcBef>
              <a:spcPts val="600"/>
            </a:spcBef>
            <a:spcAft>
              <a:spcPts val="1200"/>
            </a:spcAft>
          </a:pP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Use the aligned sequences directly during tree inference.</a:t>
          </a:r>
          <a:endParaRPr lang="en-U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CEC3A-9BB3-4B78-B321-8C7C349D76BE}" type="parTrans" cxnId="{7DCA88E7-FDC6-4ABB-986D-C5D13D5FA7B9}">
      <dgm:prSet/>
      <dgm:spPr/>
      <dgm:t>
        <a:bodyPr/>
        <a:lstStyle/>
        <a:p>
          <a:endParaRPr lang="en-US"/>
        </a:p>
      </dgm:t>
    </dgm:pt>
    <dgm:pt modelId="{E33C3A32-1ADB-47B8-BF8F-900141633ED7}" type="sibTrans" cxnId="{7DCA88E7-FDC6-4ABB-986D-C5D13D5FA7B9}">
      <dgm:prSet/>
      <dgm:spPr/>
      <dgm:t>
        <a:bodyPr/>
        <a:lstStyle/>
        <a:p>
          <a:endParaRPr lang="en-US"/>
        </a:p>
      </dgm:t>
    </dgm:pt>
    <dgm:pt modelId="{C747DE9C-D0B2-4F05-86D0-D9DC324EA68E}">
      <dgm:prSet phldrT="[Text]" custT="1"/>
      <dgm:spPr/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C783D-5AA6-48B5-A3FE-099DE1A60AEA}" type="parTrans" cxnId="{9422C441-F8C9-497A-8A02-F011133D1DF1}">
      <dgm:prSet/>
      <dgm:spPr/>
      <dgm:t>
        <a:bodyPr/>
        <a:lstStyle/>
        <a:p>
          <a:endParaRPr lang="en-US"/>
        </a:p>
      </dgm:t>
    </dgm:pt>
    <dgm:pt modelId="{250067F5-7726-4D20-9BFD-4BCCA9C25FBB}" type="sibTrans" cxnId="{9422C441-F8C9-497A-8A02-F011133D1DF1}">
      <dgm:prSet/>
      <dgm:spPr/>
      <dgm:t>
        <a:bodyPr/>
        <a:lstStyle/>
        <a:p>
          <a:endParaRPr lang="en-US"/>
        </a:p>
      </dgm:t>
    </dgm:pt>
    <dgm:pt modelId="{98D45790-39DF-4F08-82CC-02F62C206422}" type="pres">
      <dgm:prSet presAssocID="{86884998-7D60-49EC-9402-2490028D0ECB}" presName="diagram" presStyleCnt="0">
        <dgm:presLayoutVars>
          <dgm:dir/>
          <dgm:animLvl val="lvl"/>
          <dgm:resizeHandles val="exact"/>
        </dgm:presLayoutVars>
      </dgm:prSet>
      <dgm:spPr/>
    </dgm:pt>
    <dgm:pt modelId="{DFF7B082-F495-4F29-8F6F-EF9E80AD6440}" type="pres">
      <dgm:prSet presAssocID="{BDA53B4D-98EB-46CD-838B-31FA71D19266}" presName="compNode" presStyleCnt="0"/>
      <dgm:spPr/>
    </dgm:pt>
    <dgm:pt modelId="{22E50F38-A038-4B4E-B3DD-1A17A0A38379}" type="pres">
      <dgm:prSet presAssocID="{BDA53B4D-98EB-46CD-838B-31FA71D19266}" presName="childRect" presStyleLbl="bgAcc1" presStyleIdx="0" presStyleCnt="2">
        <dgm:presLayoutVars>
          <dgm:bulletEnabled val="1"/>
        </dgm:presLayoutVars>
      </dgm:prSet>
      <dgm:spPr/>
    </dgm:pt>
    <dgm:pt modelId="{8CCC2274-7223-4A50-90E7-A0DE66F5AB37}" type="pres">
      <dgm:prSet presAssocID="{BDA53B4D-98EB-46CD-838B-31FA71D1926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A4CB15-D16A-48C1-91B4-68DF7A389458}" type="pres">
      <dgm:prSet presAssocID="{BDA53B4D-98EB-46CD-838B-31FA71D19266}" presName="parentRect" presStyleLbl="alignNode1" presStyleIdx="0" presStyleCnt="2"/>
      <dgm:spPr/>
    </dgm:pt>
    <dgm:pt modelId="{C1018DA5-5A50-47C2-9240-3CDA3C5D905C}" type="pres">
      <dgm:prSet presAssocID="{BDA53B4D-98EB-46CD-838B-31FA71D19266}" presName="adorn" presStyleLbl="fgAccFollowNode1" presStyleIdx="0" presStyleCnt="2"/>
      <dgm:spPr>
        <a:blipFill>
          <a:blip xmlns:r="http://schemas.openxmlformats.org/officeDocument/2006/relationships" r:embed="rId1" cstate="print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A9A5E2E-7AB5-4870-AB96-4782C16C2B80}" type="pres">
      <dgm:prSet presAssocID="{218AF6ED-56E4-4188-9DAF-B82CFC731CBB}" presName="sibTrans" presStyleLbl="sibTrans2D1" presStyleIdx="0" presStyleCnt="0"/>
      <dgm:spPr/>
    </dgm:pt>
    <dgm:pt modelId="{EB3812CE-8105-4124-A4DE-ACC190009C31}" type="pres">
      <dgm:prSet presAssocID="{34F367FF-6E98-42E0-83B0-474E016CDDD9}" presName="compNode" presStyleCnt="0"/>
      <dgm:spPr/>
    </dgm:pt>
    <dgm:pt modelId="{E442F8FC-E583-4995-BCB1-D82F78917688}" type="pres">
      <dgm:prSet presAssocID="{34F367FF-6E98-42E0-83B0-474E016CDDD9}" presName="childRect" presStyleLbl="bgAcc1" presStyleIdx="1" presStyleCnt="2">
        <dgm:presLayoutVars>
          <dgm:bulletEnabled val="1"/>
        </dgm:presLayoutVars>
      </dgm:prSet>
      <dgm:spPr/>
    </dgm:pt>
    <dgm:pt modelId="{C62B3CEF-716E-4365-88CC-4896A7D7B551}" type="pres">
      <dgm:prSet presAssocID="{34F367FF-6E98-42E0-83B0-474E016CDDD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543EDD-D8D8-4D19-A906-05FC0F69AAEB}" type="pres">
      <dgm:prSet presAssocID="{34F367FF-6E98-42E0-83B0-474E016CDDD9}" presName="parentRect" presStyleLbl="alignNode1" presStyleIdx="1" presStyleCnt="2"/>
      <dgm:spPr/>
    </dgm:pt>
    <dgm:pt modelId="{4AE67D74-F844-4DB9-B428-B201E7CF8804}" type="pres">
      <dgm:prSet presAssocID="{34F367FF-6E98-42E0-83B0-474E016CDDD9}" presName="adorn" presStyleLbl="fgAccFollowNode1" presStyleIdx="1" presStyleCnt="2"/>
      <dgm:spPr>
        <a:blipFill>
          <a:blip xmlns:r="http://schemas.openxmlformats.org/officeDocument/2006/relationships" r:embed="rId2" cstate="print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A04CD06-773F-46AE-B4FB-8BBCB774C1E7}" type="presOf" srcId="{86884998-7D60-49EC-9402-2490028D0ECB}" destId="{98D45790-39DF-4F08-82CC-02F62C206422}" srcOrd="0" destOrd="0" presId="urn:microsoft.com/office/officeart/2005/8/layout/bList2"/>
    <dgm:cxn modelId="{AFAEE827-6509-49B1-9BC8-93F727B67940}" type="presOf" srcId="{FBA00CD6-625B-4F90-9A26-B173BB7AF532}" destId="{E442F8FC-E583-4995-BCB1-D82F78917688}" srcOrd="0" destOrd="1" presId="urn:microsoft.com/office/officeart/2005/8/layout/bList2"/>
    <dgm:cxn modelId="{F798FD39-9587-4E5E-9A10-0589FCBA8DD7}" type="presOf" srcId="{34F367FF-6E98-42E0-83B0-474E016CDDD9}" destId="{69543EDD-D8D8-4D19-A906-05FC0F69AAEB}" srcOrd="1" destOrd="0" presId="urn:microsoft.com/office/officeart/2005/8/layout/bList2"/>
    <dgm:cxn modelId="{05EAD03C-618F-4031-96B5-AF1C0521B391}" srcId="{34F367FF-6E98-42E0-83B0-474E016CDDD9}" destId="{70714A78-3454-432F-A9E6-3CFA48FF8410}" srcOrd="0" destOrd="0" parTransId="{CE1DDD88-9783-4085-B269-8E24E0C6529F}" sibTransId="{F557106A-3F6C-4C5C-9BEB-3ECADDD496AF}"/>
    <dgm:cxn modelId="{9422C441-F8C9-497A-8A02-F011133D1DF1}" srcId="{BDA53B4D-98EB-46CD-838B-31FA71D19266}" destId="{C747DE9C-D0B2-4F05-86D0-D9DC324EA68E}" srcOrd="1" destOrd="0" parTransId="{F3EC783D-5AA6-48B5-A3FE-099DE1A60AEA}" sibTransId="{250067F5-7726-4D20-9BFD-4BCCA9C25FBB}"/>
    <dgm:cxn modelId="{9405E672-60B3-4E2C-BE2E-57FF27C5FB54}" type="presOf" srcId="{91F3D3F5-85AA-4EBB-AC5C-3BFE1646C1FC}" destId="{22E50F38-A038-4B4E-B3DD-1A17A0A38379}" srcOrd="0" destOrd="0" presId="urn:microsoft.com/office/officeart/2005/8/layout/bList2"/>
    <dgm:cxn modelId="{6F910274-EEBA-43B7-B083-58BEAA90E8FC}" srcId="{86884998-7D60-49EC-9402-2490028D0ECB}" destId="{34F367FF-6E98-42E0-83B0-474E016CDDD9}" srcOrd="1" destOrd="0" parTransId="{89711CCC-BE2E-46C5-9336-4200F8D38388}" sibTransId="{787F9B66-4958-449C-BADB-FEB2C0BF6297}"/>
    <dgm:cxn modelId="{B1552E88-BC81-4707-9E66-35442D3A9973}" srcId="{BDA53B4D-98EB-46CD-838B-31FA71D19266}" destId="{91F3D3F5-85AA-4EBB-AC5C-3BFE1646C1FC}" srcOrd="0" destOrd="0" parTransId="{F491F105-4BE3-4E1B-98E7-99933E49038B}" sibTransId="{74C0ADE9-DE20-4C3A-BCBE-C95662E52261}"/>
    <dgm:cxn modelId="{2BCD428A-A8E9-4117-BD79-A1426F8ECFA1}" srcId="{BDA53B4D-98EB-46CD-838B-31FA71D19266}" destId="{331AFDDA-2E70-45D0-AE2A-7AC2DE6D3430}" srcOrd="3" destOrd="0" parTransId="{EE9AEF58-D1D3-4DC0-86B4-5BFDFE1F32B1}" sibTransId="{77A5F124-DA1F-42A7-BA3D-833D562E17B0}"/>
    <dgm:cxn modelId="{F31D758A-1585-431F-9ACB-B4B164911D58}" type="presOf" srcId="{64BF2EB8-627F-4356-8953-31D73896AE9B}" destId="{E442F8FC-E583-4995-BCB1-D82F78917688}" srcOrd="0" destOrd="3" presId="urn:microsoft.com/office/officeart/2005/8/layout/bList2"/>
    <dgm:cxn modelId="{A5619B95-3C74-4030-B9AC-09177E57F69F}" type="presOf" srcId="{BDA53B4D-98EB-46CD-838B-31FA71D19266}" destId="{2CA4CB15-D16A-48C1-91B4-68DF7A389458}" srcOrd="1" destOrd="0" presId="urn:microsoft.com/office/officeart/2005/8/layout/bList2"/>
    <dgm:cxn modelId="{BCF2709A-0D19-4CBB-8228-8E626EE99894}" srcId="{34F367FF-6E98-42E0-83B0-474E016CDDD9}" destId="{ED29382F-9405-4164-ABBB-B76BC6D13004}" srcOrd="2" destOrd="0" parTransId="{F2794E75-E1CD-4BB3-A11A-00CB6526521C}" sibTransId="{BB46A9A2-7766-48C7-ADEB-5849C54B8728}"/>
    <dgm:cxn modelId="{F24030A7-4CB1-44BD-A296-61DC5C7B8C52}" type="presOf" srcId="{218AF6ED-56E4-4188-9DAF-B82CFC731CBB}" destId="{8A9A5E2E-7AB5-4870-AB96-4782C16C2B80}" srcOrd="0" destOrd="0" presId="urn:microsoft.com/office/officeart/2005/8/layout/bList2"/>
    <dgm:cxn modelId="{A594D6AD-23E5-4539-9418-B6930D4152D8}" type="presOf" srcId="{ED29382F-9405-4164-ABBB-B76BC6D13004}" destId="{E442F8FC-E583-4995-BCB1-D82F78917688}" srcOrd="0" destOrd="2" presId="urn:microsoft.com/office/officeart/2005/8/layout/bList2"/>
    <dgm:cxn modelId="{47A840B3-3C28-4296-86D1-BE197A5B1E29}" type="presOf" srcId="{19DC0206-2767-4CCA-BAA0-3DAD4588414D}" destId="{22E50F38-A038-4B4E-B3DD-1A17A0A38379}" srcOrd="0" destOrd="2" presId="urn:microsoft.com/office/officeart/2005/8/layout/bList2"/>
    <dgm:cxn modelId="{1FD449B3-5A15-4BEE-95C5-F4E8C57A61E4}" type="presOf" srcId="{331AFDDA-2E70-45D0-AE2A-7AC2DE6D3430}" destId="{22E50F38-A038-4B4E-B3DD-1A17A0A38379}" srcOrd="0" destOrd="3" presId="urn:microsoft.com/office/officeart/2005/8/layout/bList2"/>
    <dgm:cxn modelId="{D9A259CB-DA6F-485F-9ECB-B225E4AE78BF}" type="presOf" srcId="{70714A78-3454-432F-A9E6-3CFA48FF8410}" destId="{E442F8FC-E583-4995-BCB1-D82F78917688}" srcOrd="0" destOrd="0" presId="urn:microsoft.com/office/officeart/2005/8/layout/bList2"/>
    <dgm:cxn modelId="{E592EADB-9225-4F8D-9845-2126A08B7ED0}" type="presOf" srcId="{34F367FF-6E98-42E0-83B0-474E016CDDD9}" destId="{C62B3CEF-716E-4365-88CC-4896A7D7B551}" srcOrd="0" destOrd="0" presId="urn:microsoft.com/office/officeart/2005/8/layout/bList2"/>
    <dgm:cxn modelId="{6F4F86E4-D08F-4090-9041-C2ADCA7244C3}" srcId="{86884998-7D60-49EC-9402-2490028D0ECB}" destId="{BDA53B4D-98EB-46CD-838B-31FA71D19266}" srcOrd="0" destOrd="0" parTransId="{DC146789-A40E-4132-B24F-0A0017022145}" sibTransId="{218AF6ED-56E4-4188-9DAF-B82CFC731CBB}"/>
    <dgm:cxn modelId="{7DCA88E7-FDC6-4ABB-986D-C5D13D5FA7B9}" srcId="{34F367FF-6E98-42E0-83B0-474E016CDDD9}" destId="{64BF2EB8-627F-4356-8953-31D73896AE9B}" srcOrd="3" destOrd="0" parTransId="{2D6CEC3A-9BB3-4B78-B321-8C7C349D76BE}" sibTransId="{E33C3A32-1ADB-47B8-BF8F-900141633ED7}"/>
    <dgm:cxn modelId="{93E572EA-3AA4-4324-B7FD-08F9EEF90DAD}" srcId="{BDA53B4D-98EB-46CD-838B-31FA71D19266}" destId="{19DC0206-2767-4CCA-BAA0-3DAD4588414D}" srcOrd="2" destOrd="0" parTransId="{82F340EF-FB2E-47D9-956E-4ABA2CE91B91}" sibTransId="{92A8835A-8A30-4A96-B4F9-124C3D69821A}"/>
    <dgm:cxn modelId="{D5E17AED-1AF7-414D-8432-B9014042D5E2}" srcId="{34F367FF-6E98-42E0-83B0-474E016CDDD9}" destId="{FBA00CD6-625B-4F90-9A26-B173BB7AF532}" srcOrd="1" destOrd="0" parTransId="{8E4C0CFE-91A1-4F8C-821F-BC2476F3E895}" sibTransId="{1585C47A-CE9C-49E9-98A4-89759410FC00}"/>
    <dgm:cxn modelId="{D072A9ED-6958-4B02-B26E-C46B60DB6923}" type="presOf" srcId="{C747DE9C-D0B2-4F05-86D0-D9DC324EA68E}" destId="{22E50F38-A038-4B4E-B3DD-1A17A0A38379}" srcOrd="0" destOrd="1" presId="urn:microsoft.com/office/officeart/2005/8/layout/bList2"/>
    <dgm:cxn modelId="{379773FD-B979-43CC-AA8E-CE4973E5F287}" type="presOf" srcId="{BDA53B4D-98EB-46CD-838B-31FA71D19266}" destId="{8CCC2274-7223-4A50-90E7-A0DE66F5AB37}" srcOrd="0" destOrd="0" presId="urn:microsoft.com/office/officeart/2005/8/layout/bList2"/>
    <dgm:cxn modelId="{3DF5ABF3-F7D7-4F8D-AF7C-8898E8FAAFBF}" type="presParOf" srcId="{98D45790-39DF-4F08-82CC-02F62C206422}" destId="{DFF7B082-F495-4F29-8F6F-EF9E80AD6440}" srcOrd="0" destOrd="0" presId="urn:microsoft.com/office/officeart/2005/8/layout/bList2"/>
    <dgm:cxn modelId="{0BEF407A-6BD0-439D-9134-D0E49A891B5F}" type="presParOf" srcId="{DFF7B082-F495-4F29-8F6F-EF9E80AD6440}" destId="{22E50F38-A038-4B4E-B3DD-1A17A0A38379}" srcOrd="0" destOrd="0" presId="urn:microsoft.com/office/officeart/2005/8/layout/bList2"/>
    <dgm:cxn modelId="{A56968BE-658A-4259-92F7-6AA264E2AC51}" type="presParOf" srcId="{DFF7B082-F495-4F29-8F6F-EF9E80AD6440}" destId="{8CCC2274-7223-4A50-90E7-A0DE66F5AB37}" srcOrd="1" destOrd="0" presId="urn:microsoft.com/office/officeart/2005/8/layout/bList2"/>
    <dgm:cxn modelId="{E9765586-5445-44E9-B046-790BA0877449}" type="presParOf" srcId="{DFF7B082-F495-4F29-8F6F-EF9E80AD6440}" destId="{2CA4CB15-D16A-48C1-91B4-68DF7A389458}" srcOrd="2" destOrd="0" presId="urn:microsoft.com/office/officeart/2005/8/layout/bList2"/>
    <dgm:cxn modelId="{14D2B421-3827-4433-AE21-4476D1FB385A}" type="presParOf" srcId="{DFF7B082-F495-4F29-8F6F-EF9E80AD6440}" destId="{C1018DA5-5A50-47C2-9240-3CDA3C5D905C}" srcOrd="3" destOrd="0" presId="urn:microsoft.com/office/officeart/2005/8/layout/bList2"/>
    <dgm:cxn modelId="{B4EF0F6F-4BD6-443C-8E08-3179D130CEB5}" type="presParOf" srcId="{98D45790-39DF-4F08-82CC-02F62C206422}" destId="{8A9A5E2E-7AB5-4870-AB96-4782C16C2B80}" srcOrd="1" destOrd="0" presId="urn:microsoft.com/office/officeart/2005/8/layout/bList2"/>
    <dgm:cxn modelId="{32E40587-B4B2-4D9D-91A2-5A5FACAB6DDB}" type="presParOf" srcId="{98D45790-39DF-4F08-82CC-02F62C206422}" destId="{EB3812CE-8105-4124-A4DE-ACC190009C31}" srcOrd="2" destOrd="0" presId="urn:microsoft.com/office/officeart/2005/8/layout/bList2"/>
    <dgm:cxn modelId="{2A449568-4900-486E-83A3-02918EB2E604}" type="presParOf" srcId="{EB3812CE-8105-4124-A4DE-ACC190009C31}" destId="{E442F8FC-E583-4995-BCB1-D82F78917688}" srcOrd="0" destOrd="0" presId="urn:microsoft.com/office/officeart/2005/8/layout/bList2"/>
    <dgm:cxn modelId="{F14B9882-6F47-4A65-AAE5-43A52EAD9C7E}" type="presParOf" srcId="{EB3812CE-8105-4124-A4DE-ACC190009C31}" destId="{C62B3CEF-716E-4365-88CC-4896A7D7B551}" srcOrd="1" destOrd="0" presId="urn:microsoft.com/office/officeart/2005/8/layout/bList2"/>
    <dgm:cxn modelId="{F3D826E8-8FD5-49D7-A270-B51BFAD43552}" type="presParOf" srcId="{EB3812CE-8105-4124-A4DE-ACC190009C31}" destId="{69543EDD-D8D8-4D19-A906-05FC0F69AAEB}" srcOrd="2" destOrd="0" presId="urn:microsoft.com/office/officeart/2005/8/layout/bList2"/>
    <dgm:cxn modelId="{CE4B2BB7-777C-4893-8E98-6FF4620AE956}" type="presParOf" srcId="{EB3812CE-8105-4124-A4DE-ACC190009C31}" destId="{4AE67D74-F844-4DB9-B428-B201E7CF880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3D28B2-ACEC-4113-A3D3-9D6CC4ADED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CBE33-7411-462B-8FA8-1966D4F538D0}">
      <dgm:prSet phldrT="[Text]"/>
      <dgm:spPr/>
      <dgm:t>
        <a:bodyPr/>
        <a:lstStyle/>
        <a:p>
          <a:r>
            <a:rPr lang="en-US" dirty="0"/>
            <a:t>illation of manuscripts, </a:t>
          </a:r>
        </a:p>
      </dgm:t>
    </dgm:pt>
    <dgm:pt modelId="{94FF3F49-52D5-4163-B832-FBD3D00B7947}" type="parTrans" cxnId="{CEE42911-CBC8-460E-BB73-C5B910DD1B9C}">
      <dgm:prSet/>
      <dgm:spPr/>
      <dgm:t>
        <a:bodyPr/>
        <a:lstStyle/>
        <a:p>
          <a:endParaRPr lang="en-US"/>
        </a:p>
      </dgm:t>
    </dgm:pt>
    <dgm:pt modelId="{C8A496E9-B558-4C33-8750-B303243E6730}" type="sibTrans" cxnId="{CEE42911-CBC8-460E-BB73-C5B910DD1B9C}">
      <dgm:prSet/>
      <dgm:spPr/>
      <dgm:t>
        <a:bodyPr/>
        <a:lstStyle/>
        <a:p>
          <a:endParaRPr lang="en-US"/>
        </a:p>
      </dgm:t>
    </dgm:pt>
    <dgm:pt modelId="{DB3F8466-BAF0-4441-AD65-0EEBACD5EEE9}">
      <dgm:prSet phldrT="[Text]"/>
      <dgm:spPr/>
      <dgm:t>
        <a:bodyPr/>
        <a:lstStyle/>
        <a:p>
          <a:r>
            <a:rPr lang="en-US" dirty="0"/>
            <a:t>psychological similarity between animal terms</a:t>
          </a:r>
        </a:p>
      </dgm:t>
    </dgm:pt>
    <dgm:pt modelId="{855B4670-C734-4486-A4BE-203A6DD791FE}" type="parTrans" cxnId="{2FB03F9F-1E61-4DAA-A1A5-6DC6E181FCD5}">
      <dgm:prSet/>
      <dgm:spPr/>
      <dgm:t>
        <a:bodyPr/>
        <a:lstStyle/>
        <a:p>
          <a:endParaRPr lang="en-US"/>
        </a:p>
      </dgm:t>
    </dgm:pt>
    <dgm:pt modelId="{DEDD379E-BF63-4B87-ADC8-5DCACE17E6E3}" type="sibTrans" cxnId="{2FB03F9F-1E61-4DAA-A1A5-6DC6E181FCD5}">
      <dgm:prSet/>
      <dgm:spPr/>
      <dgm:t>
        <a:bodyPr/>
        <a:lstStyle/>
        <a:p>
          <a:endParaRPr lang="en-US"/>
        </a:p>
      </dgm:t>
    </dgm:pt>
    <dgm:pt modelId="{425B3890-52D3-40D2-ABC6-DC7E80089A32}">
      <dgm:prSet phldrT="[Text]"/>
      <dgm:spPr/>
      <dgm:t>
        <a:bodyPr/>
        <a:lstStyle/>
        <a:p>
          <a:r>
            <a:rPr lang="en-US" dirty="0"/>
            <a:t>phylogenetic trees.</a:t>
          </a:r>
        </a:p>
      </dgm:t>
    </dgm:pt>
    <dgm:pt modelId="{E5EC0757-EA40-46A5-AFAC-AE60101F7F12}" type="parTrans" cxnId="{A97B1009-ADC2-4086-8F16-F9CDDD55053B}">
      <dgm:prSet/>
      <dgm:spPr/>
      <dgm:t>
        <a:bodyPr/>
        <a:lstStyle/>
        <a:p>
          <a:endParaRPr lang="en-US"/>
        </a:p>
      </dgm:t>
    </dgm:pt>
    <dgm:pt modelId="{0147502E-AF05-4907-89E8-2DE8FCC2A780}" type="sibTrans" cxnId="{A97B1009-ADC2-4086-8F16-F9CDDD55053B}">
      <dgm:prSet/>
      <dgm:spPr/>
      <dgm:t>
        <a:bodyPr/>
        <a:lstStyle/>
        <a:p>
          <a:endParaRPr lang="en-US"/>
        </a:p>
      </dgm:t>
    </dgm:pt>
    <dgm:pt modelId="{5806471A-AD9F-424B-A5C8-7E49EEF27D01}" type="pres">
      <dgm:prSet presAssocID="{BB3D28B2-ACEC-4113-A3D3-9D6CC4ADED65}" presName="linear" presStyleCnt="0">
        <dgm:presLayoutVars>
          <dgm:dir/>
          <dgm:animLvl val="lvl"/>
          <dgm:resizeHandles val="exact"/>
        </dgm:presLayoutVars>
      </dgm:prSet>
      <dgm:spPr/>
    </dgm:pt>
    <dgm:pt modelId="{7C7D3F43-9853-4CF2-85D8-146A082763BD}" type="pres">
      <dgm:prSet presAssocID="{087CBE33-7411-462B-8FA8-1966D4F538D0}" presName="parentLin" presStyleCnt="0"/>
      <dgm:spPr/>
    </dgm:pt>
    <dgm:pt modelId="{30A311B2-6DAF-4C36-8D75-C1F47421626E}" type="pres">
      <dgm:prSet presAssocID="{087CBE33-7411-462B-8FA8-1966D4F538D0}" presName="parentLeftMargin" presStyleLbl="node1" presStyleIdx="0" presStyleCnt="3"/>
      <dgm:spPr/>
    </dgm:pt>
    <dgm:pt modelId="{95E1D419-4D56-4291-9FF1-D56641B44A39}" type="pres">
      <dgm:prSet presAssocID="{087CBE33-7411-462B-8FA8-1966D4F538D0}" presName="parentText" presStyleLbl="node1" presStyleIdx="0" presStyleCnt="3" custScaleY="122649" custLinFactNeighborY="-1631">
        <dgm:presLayoutVars>
          <dgm:chMax val="0"/>
          <dgm:bulletEnabled val="1"/>
        </dgm:presLayoutVars>
      </dgm:prSet>
      <dgm:spPr/>
    </dgm:pt>
    <dgm:pt modelId="{EB6AA7D3-0A40-404C-A6F3-C6EDE66CB6CF}" type="pres">
      <dgm:prSet presAssocID="{087CBE33-7411-462B-8FA8-1966D4F538D0}" presName="negativeSpace" presStyleCnt="0"/>
      <dgm:spPr/>
    </dgm:pt>
    <dgm:pt modelId="{CD2AED74-9BD4-43B9-A9C0-3F7DB560271D}" type="pres">
      <dgm:prSet presAssocID="{087CBE33-7411-462B-8FA8-1966D4F538D0}" presName="childText" presStyleLbl="conFgAcc1" presStyleIdx="0" presStyleCnt="3">
        <dgm:presLayoutVars>
          <dgm:bulletEnabled val="1"/>
        </dgm:presLayoutVars>
      </dgm:prSet>
      <dgm:spPr/>
    </dgm:pt>
    <dgm:pt modelId="{52A0689D-8C82-4148-A4B2-9138528BD956}" type="pres">
      <dgm:prSet presAssocID="{C8A496E9-B558-4C33-8750-B303243E6730}" presName="spaceBetweenRectangles" presStyleCnt="0"/>
      <dgm:spPr/>
    </dgm:pt>
    <dgm:pt modelId="{6BF99DF1-81E2-44FD-944D-593EE0C2D90A}" type="pres">
      <dgm:prSet presAssocID="{DB3F8466-BAF0-4441-AD65-0EEBACD5EEE9}" presName="parentLin" presStyleCnt="0"/>
      <dgm:spPr/>
    </dgm:pt>
    <dgm:pt modelId="{83DA0F1A-08BE-41CD-89B6-A4EE9891D509}" type="pres">
      <dgm:prSet presAssocID="{DB3F8466-BAF0-4441-AD65-0EEBACD5EEE9}" presName="parentLeftMargin" presStyleLbl="node1" presStyleIdx="0" presStyleCnt="3"/>
      <dgm:spPr/>
    </dgm:pt>
    <dgm:pt modelId="{DA2D5555-3A4C-4ED3-8AE9-ADEBDB4680AD}" type="pres">
      <dgm:prSet presAssocID="{DB3F8466-BAF0-4441-AD65-0EEBACD5EE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C0D1CC-2468-4CAD-97E0-C79C46514DA0}" type="pres">
      <dgm:prSet presAssocID="{DB3F8466-BAF0-4441-AD65-0EEBACD5EEE9}" presName="negativeSpace" presStyleCnt="0"/>
      <dgm:spPr/>
    </dgm:pt>
    <dgm:pt modelId="{5A1F0379-CA31-4355-828C-DD92351FAA47}" type="pres">
      <dgm:prSet presAssocID="{DB3F8466-BAF0-4441-AD65-0EEBACD5EEE9}" presName="childText" presStyleLbl="conFgAcc1" presStyleIdx="1" presStyleCnt="3">
        <dgm:presLayoutVars>
          <dgm:bulletEnabled val="1"/>
        </dgm:presLayoutVars>
      </dgm:prSet>
      <dgm:spPr/>
    </dgm:pt>
    <dgm:pt modelId="{BBA501BD-8E8F-475C-A844-93578436B2C0}" type="pres">
      <dgm:prSet presAssocID="{DEDD379E-BF63-4B87-ADC8-5DCACE17E6E3}" presName="spaceBetweenRectangles" presStyleCnt="0"/>
      <dgm:spPr/>
    </dgm:pt>
    <dgm:pt modelId="{5D869226-BA95-47A3-8D3A-3FC921A0BEFA}" type="pres">
      <dgm:prSet presAssocID="{425B3890-52D3-40D2-ABC6-DC7E80089A32}" presName="parentLin" presStyleCnt="0"/>
      <dgm:spPr/>
    </dgm:pt>
    <dgm:pt modelId="{C2CC803A-F2CF-4301-8786-5B996ADB3B68}" type="pres">
      <dgm:prSet presAssocID="{425B3890-52D3-40D2-ABC6-DC7E80089A32}" presName="parentLeftMargin" presStyleLbl="node1" presStyleIdx="1" presStyleCnt="3"/>
      <dgm:spPr/>
    </dgm:pt>
    <dgm:pt modelId="{3D7111D5-0D6A-4FC7-8C62-9C3825FF364F}" type="pres">
      <dgm:prSet presAssocID="{425B3890-52D3-40D2-ABC6-DC7E80089A3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BA48A68-42B7-4676-86F5-857BC6DBFA21}" type="pres">
      <dgm:prSet presAssocID="{425B3890-52D3-40D2-ABC6-DC7E80089A32}" presName="negativeSpace" presStyleCnt="0"/>
      <dgm:spPr/>
    </dgm:pt>
    <dgm:pt modelId="{06C72448-744D-4080-AD91-A2E6D4109A5E}" type="pres">
      <dgm:prSet presAssocID="{425B3890-52D3-40D2-ABC6-DC7E80089A3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B69707-F80B-4C32-ABAA-D0C0833BF1E4}" type="presOf" srcId="{BB3D28B2-ACEC-4113-A3D3-9D6CC4ADED65}" destId="{5806471A-AD9F-424B-A5C8-7E49EEF27D01}" srcOrd="0" destOrd="0" presId="urn:microsoft.com/office/officeart/2005/8/layout/list1"/>
    <dgm:cxn modelId="{A97B1009-ADC2-4086-8F16-F9CDDD55053B}" srcId="{BB3D28B2-ACEC-4113-A3D3-9D6CC4ADED65}" destId="{425B3890-52D3-40D2-ABC6-DC7E80089A32}" srcOrd="2" destOrd="0" parTransId="{E5EC0757-EA40-46A5-AFAC-AE60101F7F12}" sibTransId="{0147502E-AF05-4907-89E8-2DE8FCC2A780}"/>
    <dgm:cxn modelId="{CEE42911-CBC8-460E-BB73-C5B910DD1B9C}" srcId="{BB3D28B2-ACEC-4113-A3D3-9D6CC4ADED65}" destId="{087CBE33-7411-462B-8FA8-1966D4F538D0}" srcOrd="0" destOrd="0" parTransId="{94FF3F49-52D5-4163-B832-FBD3D00B7947}" sibTransId="{C8A496E9-B558-4C33-8750-B303243E6730}"/>
    <dgm:cxn modelId="{6B2BF64F-62A4-4166-9A04-CC93E681DD44}" type="presOf" srcId="{DB3F8466-BAF0-4441-AD65-0EEBACD5EEE9}" destId="{83DA0F1A-08BE-41CD-89B6-A4EE9891D509}" srcOrd="0" destOrd="0" presId="urn:microsoft.com/office/officeart/2005/8/layout/list1"/>
    <dgm:cxn modelId="{91013E70-C54C-498D-95D6-AE106E16F308}" type="presOf" srcId="{DB3F8466-BAF0-4441-AD65-0EEBACD5EEE9}" destId="{DA2D5555-3A4C-4ED3-8AE9-ADEBDB4680AD}" srcOrd="1" destOrd="0" presId="urn:microsoft.com/office/officeart/2005/8/layout/list1"/>
    <dgm:cxn modelId="{DC255C75-0E94-479C-B35E-0796B82F07FF}" type="presOf" srcId="{087CBE33-7411-462B-8FA8-1966D4F538D0}" destId="{95E1D419-4D56-4291-9FF1-D56641B44A39}" srcOrd="1" destOrd="0" presId="urn:microsoft.com/office/officeart/2005/8/layout/list1"/>
    <dgm:cxn modelId="{2FB03F9F-1E61-4DAA-A1A5-6DC6E181FCD5}" srcId="{BB3D28B2-ACEC-4113-A3D3-9D6CC4ADED65}" destId="{DB3F8466-BAF0-4441-AD65-0EEBACD5EEE9}" srcOrd="1" destOrd="0" parTransId="{855B4670-C734-4486-A4BE-203A6DD791FE}" sibTransId="{DEDD379E-BF63-4B87-ADC8-5DCACE17E6E3}"/>
    <dgm:cxn modelId="{12338BAE-DC5C-404D-941D-2EB9DDAB694D}" type="presOf" srcId="{425B3890-52D3-40D2-ABC6-DC7E80089A32}" destId="{3D7111D5-0D6A-4FC7-8C62-9C3825FF364F}" srcOrd="1" destOrd="0" presId="urn:microsoft.com/office/officeart/2005/8/layout/list1"/>
    <dgm:cxn modelId="{C81F58C8-F3C6-4F9E-8097-35B19F6CAE45}" type="presOf" srcId="{425B3890-52D3-40D2-ABC6-DC7E80089A32}" destId="{C2CC803A-F2CF-4301-8786-5B996ADB3B68}" srcOrd="0" destOrd="0" presId="urn:microsoft.com/office/officeart/2005/8/layout/list1"/>
    <dgm:cxn modelId="{BF5A96D9-1C94-45E4-A18A-082C21C5791E}" type="presOf" srcId="{087CBE33-7411-462B-8FA8-1966D4F538D0}" destId="{30A311B2-6DAF-4C36-8D75-C1F47421626E}" srcOrd="0" destOrd="0" presId="urn:microsoft.com/office/officeart/2005/8/layout/list1"/>
    <dgm:cxn modelId="{03CE8A90-FE8F-450C-BB03-FB892F1F4DB8}" type="presParOf" srcId="{5806471A-AD9F-424B-A5C8-7E49EEF27D01}" destId="{7C7D3F43-9853-4CF2-85D8-146A082763BD}" srcOrd="0" destOrd="0" presId="urn:microsoft.com/office/officeart/2005/8/layout/list1"/>
    <dgm:cxn modelId="{440CF40A-0D46-4E30-9400-2AEC33DBCFF0}" type="presParOf" srcId="{7C7D3F43-9853-4CF2-85D8-146A082763BD}" destId="{30A311B2-6DAF-4C36-8D75-C1F47421626E}" srcOrd="0" destOrd="0" presId="urn:microsoft.com/office/officeart/2005/8/layout/list1"/>
    <dgm:cxn modelId="{DC0A327A-5C55-4020-B3C3-3E93B00A7361}" type="presParOf" srcId="{7C7D3F43-9853-4CF2-85D8-146A082763BD}" destId="{95E1D419-4D56-4291-9FF1-D56641B44A39}" srcOrd="1" destOrd="0" presId="urn:microsoft.com/office/officeart/2005/8/layout/list1"/>
    <dgm:cxn modelId="{F345BDB0-C6D0-47BA-9DC1-91E8D9959EB7}" type="presParOf" srcId="{5806471A-AD9F-424B-A5C8-7E49EEF27D01}" destId="{EB6AA7D3-0A40-404C-A6F3-C6EDE66CB6CF}" srcOrd="1" destOrd="0" presId="urn:microsoft.com/office/officeart/2005/8/layout/list1"/>
    <dgm:cxn modelId="{5877387F-C3ED-484B-8FB3-B2DF731EC14A}" type="presParOf" srcId="{5806471A-AD9F-424B-A5C8-7E49EEF27D01}" destId="{CD2AED74-9BD4-43B9-A9C0-3F7DB560271D}" srcOrd="2" destOrd="0" presId="urn:microsoft.com/office/officeart/2005/8/layout/list1"/>
    <dgm:cxn modelId="{FD868269-84A9-4FD5-9E95-FD2A1E03AF2B}" type="presParOf" srcId="{5806471A-AD9F-424B-A5C8-7E49EEF27D01}" destId="{52A0689D-8C82-4148-A4B2-9138528BD956}" srcOrd="3" destOrd="0" presId="urn:microsoft.com/office/officeart/2005/8/layout/list1"/>
    <dgm:cxn modelId="{3BFC2218-3065-4A6A-9746-ECE0EA4605C1}" type="presParOf" srcId="{5806471A-AD9F-424B-A5C8-7E49EEF27D01}" destId="{6BF99DF1-81E2-44FD-944D-593EE0C2D90A}" srcOrd="4" destOrd="0" presId="urn:microsoft.com/office/officeart/2005/8/layout/list1"/>
    <dgm:cxn modelId="{5CCCA308-260A-4C64-B2DA-3A6152D61B4B}" type="presParOf" srcId="{6BF99DF1-81E2-44FD-944D-593EE0C2D90A}" destId="{83DA0F1A-08BE-41CD-89B6-A4EE9891D509}" srcOrd="0" destOrd="0" presId="urn:microsoft.com/office/officeart/2005/8/layout/list1"/>
    <dgm:cxn modelId="{E78563E0-541E-4E9B-98A2-C8A002DA0287}" type="presParOf" srcId="{6BF99DF1-81E2-44FD-944D-593EE0C2D90A}" destId="{DA2D5555-3A4C-4ED3-8AE9-ADEBDB4680AD}" srcOrd="1" destOrd="0" presId="urn:microsoft.com/office/officeart/2005/8/layout/list1"/>
    <dgm:cxn modelId="{6310A10E-4D5C-4510-BDCB-2BFDF28D28CA}" type="presParOf" srcId="{5806471A-AD9F-424B-A5C8-7E49EEF27D01}" destId="{9EC0D1CC-2468-4CAD-97E0-C79C46514DA0}" srcOrd="5" destOrd="0" presId="urn:microsoft.com/office/officeart/2005/8/layout/list1"/>
    <dgm:cxn modelId="{71B3B27F-DEEC-466D-824C-DED90BCAAC90}" type="presParOf" srcId="{5806471A-AD9F-424B-A5C8-7E49EEF27D01}" destId="{5A1F0379-CA31-4355-828C-DD92351FAA47}" srcOrd="6" destOrd="0" presId="urn:microsoft.com/office/officeart/2005/8/layout/list1"/>
    <dgm:cxn modelId="{9E4362D7-4BEB-4340-BBDF-A0BA3312271A}" type="presParOf" srcId="{5806471A-AD9F-424B-A5C8-7E49EEF27D01}" destId="{BBA501BD-8E8F-475C-A844-93578436B2C0}" srcOrd="7" destOrd="0" presId="urn:microsoft.com/office/officeart/2005/8/layout/list1"/>
    <dgm:cxn modelId="{92C04219-E132-4036-8B39-2862B3D239E1}" type="presParOf" srcId="{5806471A-AD9F-424B-A5C8-7E49EEF27D01}" destId="{5D869226-BA95-47A3-8D3A-3FC921A0BEFA}" srcOrd="8" destOrd="0" presId="urn:microsoft.com/office/officeart/2005/8/layout/list1"/>
    <dgm:cxn modelId="{90797CB3-9E1E-48BC-814F-A8E5BA83EA54}" type="presParOf" srcId="{5D869226-BA95-47A3-8D3A-3FC921A0BEFA}" destId="{C2CC803A-F2CF-4301-8786-5B996ADB3B68}" srcOrd="0" destOrd="0" presId="urn:microsoft.com/office/officeart/2005/8/layout/list1"/>
    <dgm:cxn modelId="{D294C98B-1D65-42CC-B791-40D9DD33DCE1}" type="presParOf" srcId="{5D869226-BA95-47A3-8D3A-3FC921A0BEFA}" destId="{3D7111D5-0D6A-4FC7-8C62-9C3825FF364F}" srcOrd="1" destOrd="0" presId="urn:microsoft.com/office/officeart/2005/8/layout/list1"/>
    <dgm:cxn modelId="{6CBA7780-8F52-4357-B059-8EAFD9EDBF57}" type="presParOf" srcId="{5806471A-AD9F-424B-A5C8-7E49EEF27D01}" destId="{7BA48A68-42B7-4676-86F5-857BC6DBFA21}" srcOrd="9" destOrd="0" presId="urn:microsoft.com/office/officeart/2005/8/layout/list1"/>
    <dgm:cxn modelId="{86087BD0-400A-4075-B463-91825EE43986}" type="presParOf" srcId="{5806471A-AD9F-424B-A5C8-7E49EEF27D01}" destId="{06C72448-744D-4080-AD91-A2E6D4109A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AE9EF-71B7-4364-B28C-C5ED1AD69FC7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2631C6-6451-4C57-9366-E63259C8BD9B}">
      <dgm:prSet phldrT="[Text]"/>
      <dgm:spPr/>
      <dgm:t>
        <a:bodyPr/>
        <a:lstStyle/>
        <a:p>
          <a:r>
            <a:rPr lang="en-US" dirty="0"/>
            <a:t>An </a:t>
          </a:r>
          <a:r>
            <a:rPr lang="en-US" dirty="0" err="1"/>
            <a:t>Ultrametric</a:t>
          </a:r>
          <a:r>
            <a:rPr lang="en-US" dirty="0"/>
            <a:t> set is also Additive</a:t>
          </a:r>
        </a:p>
      </dgm:t>
    </dgm:pt>
    <dgm:pt modelId="{93D3745E-CDCF-489E-87D8-D812FC5E54C3}" type="parTrans" cxnId="{324031A5-E026-4030-812C-0CADAC055279}">
      <dgm:prSet/>
      <dgm:spPr/>
      <dgm:t>
        <a:bodyPr/>
        <a:lstStyle/>
        <a:p>
          <a:endParaRPr lang="en-US"/>
        </a:p>
      </dgm:t>
    </dgm:pt>
    <dgm:pt modelId="{7AFA2C12-466C-4AB3-A550-C91BAA5C5F79}" type="sibTrans" cxnId="{324031A5-E026-4030-812C-0CADAC055279}">
      <dgm:prSet/>
      <dgm:spPr/>
      <dgm:t>
        <a:bodyPr/>
        <a:lstStyle/>
        <a:p>
          <a:endParaRPr lang="en-US"/>
        </a:p>
      </dgm:t>
    </dgm:pt>
    <dgm:pt modelId="{5B00D6C4-9CB7-4C4F-9943-106D34105CD9}">
      <dgm:prSet phldrT="[Text]"/>
      <dgm:spPr/>
      <dgm:t>
        <a:bodyPr/>
        <a:lstStyle/>
        <a:p>
          <a:r>
            <a:rPr lang="en-US" dirty="0"/>
            <a:t>Additive matrix is not necessarily </a:t>
          </a:r>
          <a:r>
            <a:rPr lang="en-US" dirty="0" err="1"/>
            <a:t>ultrametric</a:t>
          </a:r>
          <a:endParaRPr lang="en-US" dirty="0"/>
        </a:p>
      </dgm:t>
    </dgm:pt>
    <dgm:pt modelId="{24BF5D01-FE72-4418-BC7C-3D0C31DD90DB}" type="parTrans" cxnId="{A5275B62-10C8-4A3C-B37E-82A3944FA8C9}">
      <dgm:prSet/>
      <dgm:spPr/>
      <dgm:t>
        <a:bodyPr/>
        <a:lstStyle/>
        <a:p>
          <a:endParaRPr lang="en-US"/>
        </a:p>
      </dgm:t>
    </dgm:pt>
    <dgm:pt modelId="{846C6341-D1F9-4638-BF47-D8ACE25EE11E}" type="sibTrans" cxnId="{A5275B62-10C8-4A3C-B37E-82A3944FA8C9}">
      <dgm:prSet/>
      <dgm:spPr/>
      <dgm:t>
        <a:bodyPr/>
        <a:lstStyle/>
        <a:p>
          <a:endParaRPr lang="en-US"/>
        </a:p>
      </dgm:t>
    </dgm:pt>
    <dgm:pt modelId="{0A9C24D1-3E00-413C-987C-087D75011D5E}" type="pres">
      <dgm:prSet presAssocID="{E0BAE9EF-71B7-4364-B28C-C5ED1AD69FC7}" presName="Name0" presStyleCnt="0">
        <dgm:presLayoutVars>
          <dgm:chMax val="7"/>
          <dgm:chPref val="7"/>
          <dgm:dir/>
        </dgm:presLayoutVars>
      </dgm:prSet>
      <dgm:spPr/>
    </dgm:pt>
    <dgm:pt modelId="{876800B7-CFA8-41E3-B3FE-B779D9C76532}" type="pres">
      <dgm:prSet presAssocID="{E0BAE9EF-71B7-4364-B28C-C5ED1AD69FC7}" presName="Name1" presStyleCnt="0"/>
      <dgm:spPr/>
    </dgm:pt>
    <dgm:pt modelId="{67D593E3-3C59-4EEA-A8AA-93BC19E24B2A}" type="pres">
      <dgm:prSet presAssocID="{E0BAE9EF-71B7-4364-B28C-C5ED1AD69FC7}" presName="cycle" presStyleCnt="0"/>
      <dgm:spPr/>
    </dgm:pt>
    <dgm:pt modelId="{A166443F-F5F4-4BB4-BB37-DC77C3B30764}" type="pres">
      <dgm:prSet presAssocID="{E0BAE9EF-71B7-4364-B28C-C5ED1AD69FC7}" presName="srcNode" presStyleLbl="node1" presStyleIdx="0" presStyleCnt="2"/>
      <dgm:spPr/>
    </dgm:pt>
    <dgm:pt modelId="{62FAE011-70F0-4546-A7B4-FF4CB596496D}" type="pres">
      <dgm:prSet presAssocID="{E0BAE9EF-71B7-4364-B28C-C5ED1AD69FC7}" presName="conn" presStyleLbl="parChTrans1D2" presStyleIdx="0" presStyleCnt="1"/>
      <dgm:spPr/>
    </dgm:pt>
    <dgm:pt modelId="{2AF8CC3B-90A0-400B-B8ED-91CA877AB2E4}" type="pres">
      <dgm:prSet presAssocID="{E0BAE9EF-71B7-4364-B28C-C5ED1AD69FC7}" presName="extraNode" presStyleLbl="node1" presStyleIdx="0" presStyleCnt="2"/>
      <dgm:spPr/>
    </dgm:pt>
    <dgm:pt modelId="{75578FC1-90A1-4EBB-9806-1318A29A724D}" type="pres">
      <dgm:prSet presAssocID="{E0BAE9EF-71B7-4364-B28C-C5ED1AD69FC7}" presName="dstNode" presStyleLbl="node1" presStyleIdx="0" presStyleCnt="2"/>
      <dgm:spPr/>
    </dgm:pt>
    <dgm:pt modelId="{530A87B4-7419-48E4-874F-AD00C4300FB5}" type="pres">
      <dgm:prSet presAssocID="{412631C6-6451-4C57-9366-E63259C8BD9B}" presName="text_1" presStyleLbl="node1" presStyleIdx="0" presStyleCnt="2">
        <dgm:presLayoutVars>
          <dgm:bulletEnabled val="1"/>
        </dgm:presLayoutVars>
      </dgm:prSet>
      <dgm:spPr/>
    </dgm:pt>
    <dgm:pt modelId="{3B969360-4254-44C2-BB4F-551966F6AB43}" type="pres">
      <dgm:prSet presAssocID="{412631C6-6451-4C57-9366-E63259C8BD9B}" presName="accent_1" presStyleCnt="0"/>
      <dgm:spPr/>
    </dgm:pt>
    <dgm:pt modelId="{B15CFDE0-9E20-40A4-B716-1B5D61B82642}" type="pres">
      <dgm:prSet presAssocID="{412631C6-6451-4C57-9366-E63259C8BD9B}" presName="accentRepeatNode" presStyleLbl="solidFgAcc1" presStyleIdx="0" presStyleCnt="2"/>
      <dgm:spPr/>
    </dgm:pt>
    <dgm:pt modelId="{8F4C9746-013B-4834-8F72-E3289ACD4DE3}" type="pres">
      <dgm:prSet presAssocID="{5B00D6C4-9CB7-4C4F-9943-106D34105CD9}" presName="text_2" presStyleLbl="node1" presStyleIdx="1" presStyleCnt="2">
        <dgm:presLayoutVars>
          <dgm:bulletEnabled val="1"/>
        </dgm:presLayoutVars>
      </dgm:prSet>
      <dgm:spPr/>
    </dgm:pt>
    <dgm:pt modelId="{C801680D-0EB2-4A9A-9C3D-CA29B68091BC}" type="pres">
      <dgm:prSet presAssocID="{5B00D6C4-9CB7-4C4F-9943-106D34105CD9}" presName="accent_2" presStyleCnt="0"/>
      <dgm:spPr/>
    </dgm:pt>
    <dgm:pt modelId="{5893D05E-18CB-4D24-8EE6-DCF76DE0DD93}" type="pres">
      <dgm:prSet presAssocID="{5B00D6C4-9CB7-4C4F-9943-106D34105CD9}" presName="accentRepeatNode" presStyleLbl="solidFgAcc1" presStyleIdx="1" presStyleCnt="2"/>
      <dgm:spPr/>
    </dgm:pt>
  </dgm:ptLst>
  <dgm:cxnLst>
    <dgm:cxn modelId="{63268614-4282-479D-9115-972FE8DF999C}" type="presOf" srcId="{412631C6-6451-4C57-9366-E63259C8BD9B}" destId="{530A87B4-7419-48E4-874F-AD00C4300FB5}" srcOrd="0" destOrd="0" presId="urn:microsoft.com/office/officeart/2008/layout/VerticalCurvedList"/>
    <dgm:cxn modelId="{05B3CB20-4DEB-4DEB-BACC-76C2FF20B30A}" type="presOf" srcId="{7AFA2C12-466C-4AB3-A550-C91BAA5C5F79}" destId="{62FAE011-70F0-4546-A7B4-FF4CB596496D}" srcOrd="0" destOrd="0" presId="urn:microsoft.com/office/officeart/2008/layout/VerticalCurvedList"/>
    <dgm:cxn modelId="{A5275B62-10C8-4A3C-B37E-82A3944FA8C9}" srcId="{E0BAE9EF-71B7-4364-B28C-C5ED1AD69FC7}" destId="{5B00D6C4-9CB7-4C4F-9943-106D34105CD9}" srcOrd="1" destOrd="0" parTransId="{24BF5D01-FE72-4418-BC7C-3D0C31DD90DB}" sibTransId="{846C6341-D1F9-4638-BF47-D8ACE25EE11E}"/>
    <dgm:cxn modelId="{2AA10B8F-CD72-426D-B72C-C9312C1C7041}" type="presOf" srcId="{5B00D6C4-9CB7-4C4F-9943-106D34105CD9}" destId="{8F4C9746-013B-4834-8F72-E3289ACD4DE3}" srcOrd="0" destOrd="0" presId="urn:microsoft.com/office/officeart/2008/layout/VerticalCurvedList"/>
    <dgm:cxn modelId="{324031A5-E026-4030-812C-0CADAC055279}" srcId="{E0BAE9EF-71B7-4364-B28C-C5ED1AD69FC7}" destId="{412631C6-6451-4C57-9366-E63259C8BD9B}" srcOrd="0" destOrd="0" parTransId="{93D3745E-CDCF-489E-87D8-D812FC5E54C3}" sibTransId="{7AFA2C12-466C-4AB3-A550-C91BAA5C5F79}"/>
    <dgm:cxn modelId="{F8D2CFE2-C41E-4618-9175-858B58FCBE37}" type="presOf" srcId="{E0BAE9EF-71B7-4364-B28C-C5ED1AD69FC7}" destId="{0A9C24D1-3E00-413C-987C-087D75011D5E}" srcOrd="0" destOrd="0" presId="urn:microsoft.com/office/officeart/2008/layout/VerticalCurvedList"/>
    <dgm:cxn modelId="{C123E6F3-9A9A-4356-8799-4B1383C14E1D}" type="presParOf" srcId="{0A9C24D1-3E00-413C-987C-087D75011D5E}" destId="{876800B7-CFA8-41E3-B3FE-B779D9C76532}" srcOrd="0" destOrd="0" presId="urn:microsoft.com/office/officeart/2008/layout/VerticalCurvedList"/>
    <dgm:cxn modelId="{506CB883-25D1-457E-847B-EA46CC7ECFB5}" type="presParOf" srcId="{876800B7-CFA8-41E3-B3FE-B779D9C76532}" destId="{67D593E3-3C59-4EEA-A8AA-93BC19E24B2A}" srcOrd="0" destOrd="0" presId="urn:microsoft.com/office/officeart/2008/layout/VerticalCurvedList"/>
    <dgm:cxn modelId="{7A611D8A-3E14-416C-88A5-A859616C78F6}" type="presParOf" srcId="{67D593E3-3C59-4EEA-A8AA-93BC19E24B2A}" destId="{A166443F-F5F4-4BB4-BB37-DC77C3B30764}" srcOrd="0" destOrd="0" presId="urn:microsoft.com/office/officeart/2008/layout/VerticalCurvedList"/>
    <dgm:cxn modelId="{9CE394B9-E06C-42E9-BF20-272AB6E79EAB}" type="presParOf" srcId="{67D593E3-3C59-4EEA-A8AA-93BC19E24B2A}" destId="{62FAE011-70F0-4546-A7B4-FF4CB596496D}" srcOrd="1" destOrd="0" presId="urn:microsoft.com/office/officeart/2008/layout/VerticalCurvedList"/>
    <dgm:cxn modelId="{109E8984-EF80-4BBF-B5F6-86C62674BDDC}" type="presParOf" srcId="{67D593E3-3C59-4EEA-A8AA-93BC19E24B2A}" destId="{2AF8CC3B-90A0-400B-B8ED-91CA877AB2E4}" srcOrd="2" destOrd="0" presId="urn:microsoft.com/office/officeart/2008/layout/VerticalCurvedList"/>
    <dgm:cxn modelId="{D71FBC2F-4267-4A9C-B061-8134ED5F6914}" type="presParOf" srcId="{67D593E3-3C59-4EEA-A8AA-93BC19E24B2A}" destId="{75578FC1-90A1-4EBB-9806-1318A29A724D}" srcOrd="3" destOrd="0" presId="urn:microsoft.com/office/officeart/2008/layout/VerticalCurvedList"/>
    <dgm:cxn modelId="{0407B56E-4AE6-4E1C-B482-6B8B8FCFAAC3}" type="presParOf" srcId="{876800B7-CFA8-41E3-B3FE-B779D9C76532}" destId="{530A87B4-7419-48E4-874F-AD00C4300FB5}" srcOrd="1" destOrd="0" presId="urn:microsoft.com/office/officeart/2008/layout/VerticalCurvedList"/>
    <dgm:cxn modelId="{F307AE14-4184-47BC-83D7-770707B3BE84}" type="presParOf" srcId="{876800B7-CFA8-41E3-B3FE-B779D9C76532}" destId="{3B969360-4254-44C2-BB4F-551966F6AB43}" srcOrd="2" destOrd="0" presId="urn:microsoft.com/office/officeart/2008/layout/VerticalCurvedList"/>
    <dgm:cxn modelId="{3643AFBA-D33A-4EC0-ADAF-7AC21F24521C}" type="presParOf" srcId="{3B969360-4254-44C2-BB4F-551966F6AB43}" destId="{B15CFDE0-9E20-40A4-B716-1B5D61B82642}" srcOrd="0" destOrd="0" presId="urn:microsoft.com/office/officeart/2008/layout/VerticalCurvedList"/>
    <dgm:cxn modelId="{5139B82B-7C51-4BF0-89CE-A2C1615F5D5E}" type="presParOf" srcId="{876800B7-CFA8-41E3-B3FE-B779D9C76532}" destId="{8F4C9746-013B-4834-8F72-E3289ACD4DE3}" srcOrd="3" destOrd="0" presId="urn:microsoft.com/office/officeart/2008/layout/VerticalCurvedList"/>
    <dgm:cxn modelId="{F2162A08-34C0-497C-91C1-2C1846381FBB}" type="presParOf" srcId="{876800B7-CFA8-41E3-B3FE-B779D9C76532}" destId="{C801680D-0EB2-4A9A-9C3D-CA29B68091BC}" srcOrd="4" destOrd="0" presId="urn:microsoft.com/office/officeart/2008/layout/VerticalCurvedList"/>
    <dgm:cxn modelId="{1E05063A-EEA5-4312-90AC-B5AF27FAD39D}" type="presParOf" srcId="{C801680D-0EB2-4A9A-9C3D-CA29B68091BC}" destId="{5893D05E-18CB-4D24-8EE6-DCF76DE0DD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50F38-A038-4B4E-B3DD-1A17A0A38379}">
      <dsp:nvSpPr>
        <dsp:cNvPr id="0" name=""/>
        <dsp:cNvSpPr/>
      </dsp:nvSpPr>
      <dsp:spPr>
        <a:xfrm>
          <a:off x="904214" y="4071"/>
          <a:ext cx="3943189" cy="29435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Distance based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Constructed using distances between species.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Distance-matrix methods may produce either rooted or unrooted trees.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3184" y="73041"/>
        <a:ext cx="3805249" cy="2874537"/>
      </dsp:txXfrm>
    </dsp:sp>
    <dsp:sp modelId="{2CA4CB15-D16A-48C1-91B4-68DF7A389458}">
      <dsp:nvSpPr>
        <dsp:cNvPr id="0" name=""/>
        <dsp:cNvSpPr/>
      </dsp:nvSpPr>
      <dsp:spPr>
        <a:xfrm>
          <a:off x="904214" y="2947578"/>
          <a:ext cx="3943189" cy="1265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Ultrametric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Additive</a:t>
          </a:r>
        </a:p>
      </dsp:txBody>
      <dsp:txXfrm>
        <a:off x="904214" y="2947578"/>
        <a:ext cx="2776893" cy="1265708"/>
      </dsp:txXfrm>
    </dsp:sp>
    <dsp:sp modelId="{C1018DA5-5A50-47C2-9240-3CDA3C5D905C}">
      <dsp:nvSpPr>
        <dsp:cNvPr id="0" name=""/>
        <dsp:cNvSpPr/>
      </dsp:nvSpPr>
      <dsp:spPr>
        <a:xfrm>
          <a:off x="3792655" y="3148624"/>
          <a:ext cx="1380116" cy="1380116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2F8FC-E583-4995-BCB1-D82F78917688}">
      <dsp:nvSpPr>
        <dsp:cNvPr id="0" name=""/>
        <dsp:cNvSpPr/>
      </dsp:nvSpPr>
      <dsp:spPr>
        <a:xfrm>
          <a:off x="5514686" y="4071"/>
          <a:ext cx="3943189" cy="29435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based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Constructed based on the acquisition. 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 the aligned sequences directly during tree inference.</a:t>
          </a:r>
          <a:endParaRPr lang="en-U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3656" y="73041"/>
        <a:ext cx="3805249" cy="2874537"/>
      </dsp:txXfrm>
    </dsp:sp>
    <dsp:sp modelId="{69543EDD-D8D8-4D19-A906-05FC0F69AAEB}">
      <dsp:nvSpPr>
        <dsp:cNvPr id="0" name=""/>
        <dsp:cNvSpPr/>
      </dsp:nvSpPr>
      <dsp:spPr>
        <a:xfrm>
          <a:off x="5514686" y="2947578"/>
          <a:ext cx="3943189" cy="1265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Maximum parsimony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Maximum likelihood</a:t>
          </a:r>
        </a:p>
      </dsp:txBody>
      <dsp:txXfrm>
        <a:off x="5514686" y="2947578"/>
        <a:ext cx="2776893" cy="1265708"/>
      </dsp:txXfrm>
    </dsp:sp>
    <dsp:sp modelId="{4AE67D74-F844-4DB9-B428-B201E7CF8804}">
      <dsp:nvSpPr>
        <dsp:cNvPr id="0" name=""/>
        <dsp:cNvSpPr/>
      </dsp:nvSpPr>
      <dsp:spPr>
        <a:xfrm>
          <a:off x="8403126" y="3148624"/>
          <a:ext cx="1380116" cy="1380116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ED74-9BD4-43B9-A9C0-3F7DB560271D}">
      <dsp:nvSpPr>
        <dsp:cNvPr id="0" name=""/>
        <dsp:cNvSpPr/>
      </dsp:nvSpPr>
      <dsp:spPr>
        <a:xfrm>
          <a:off x="0" y="598655"/>
          <a:ext cx="51660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1D419-4D56-4291-9FF1-D56641B44A39}">
      <dsp:nvSpPr>
        <dsp:cNvPr id="0" name=""/>
        <dsp:cNvSpPr/>
      </dsp:nvSpPr>
      <dsp:spPr>
        <a:xfrm>
          <a:off x="258302" y="50468"/>
          <a:ext cx="3616241" cy="905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685" tIns="0" rIns="13668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illation of manuscripts, </a:t>
          </a:r>
        </a:p>
      </dsp:txBody>
      <dsp:txXfrm>
        <a:off x="302488" y="94654"/>
        <a:ext cx="3527869" cy="816777"/>
      </dsp:txXfrm>
    </dsp:sp>
    <dsp:sp modelId="{5A1F0379-CA31-4355-828C-DD92351FAA47}">
      <dsp:nvSpPr>
        <dsp:cNvPr id="0" name=""/>
        <dsp:cNvSpPr/>
      </dsp:nvSpPr>
      <dsp:spPr>
        <a:xfrm>
          <a:off x="0" y="1732655"/>
          <a:ext cx="51660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D5555-3A4C-4ED3-8AE9-ADEBDB4680AD}">
      <dsp:nvSpPr>
        <dsp:cNvPr id="0" name=""/>
        <dsp:cNvSpPr/>
      </dsp:nvSpPr>
      <dsp:spPr>
        <a:xfrm>
          <a:off x="258302" y="1363655"/>
          <a:ext cx="361624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685" tIns="0" rIns="13668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psychological similarity between animal terms</a:t>
          </a:r>
        </a:p>
      </dsp:txBody>
      <dsp:txXfrm>
        <a:off x="294328" y="1399681"/>
        <a:ext cx="3544189" cy="665948"/>
      </dsp:txXfrm>
    </dsp:sp>
    <dsp:sp modelId="{06C72448-744D-4080-AD91-A2E6D4109A5E}">
      <dsp:nvSpPr>
        <dsp:cNvPr id="0" name=""/>
        <dsp:cNvSpPr/>
      </dsp:nvSpPr>
      <dsp:spPr>
        <a:xfrm>
          <a:off x="0" y="2866655"/>
          <a:ext cx="51660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111D5-0D6A-4FC7-8C62-9C3825FF364F}">
      <dsp:nvSpPr>
        <dsp:cNvPr id="0" name=""/>
        <dsp:cNvSpPr/>
      </dsp:nvSpPr>
      <dsp:spPr>
        <a:xfrm>
          <a:off x="258302" y="2497655"/>
          <a:ext cx="361624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685" tIns="0" rIns="13668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phylogenetic trees.</a:t>
          </a:r>
        </a:p>
      </dsp:txBody>
      <dsp:txXfrm>
        <a:off x="294328" y="2533681"/>
        <a:ext cx="3544189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E011-70F0-4546-A7B4-FF4CB596496D}">
      <dsp:nvSpPr>
        <dsp:cNvPr id="0" name=""/>
        <dsp:cNvSpPr/>
      </dsp:nvSpPr>
      <dsp:spPr>
        <a:xfrm>
          <a:off x="-2518017" y="-390969"/>
          <a:ext cx="3023619" cy="3023619"/>
        </a:xfrm>
        <a:prstGeom prst="blockArc">
          <a:avLst>
            <a:gd name="adj1" fmla="val 18900000"/>
            <a:gd name="adj2" fmla="val 2700000"/>
            <a:gd name="adj3" fmla="val 714"/>
          </a:avLst>
        </a:prstGeom>
        <a:noFill/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A87B4-7419-48E4-874F-AD00C4300FB5}">
      <dsp:nvSpPr>
        <dsp:cNvPr id="0" name=""/>
        <dsp:cNvSpPr/>
      </dsp:nvSpPr>
      <dsp:spPr>
        <a:xfrm>
          <a:off x="412077" y="320246"/>
          <a:ext cx="5634920" cy="6404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32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 </a:t>
          </a:r>
          <a:r>
            <a:rPr lang="en-US" sz="2100" kern="1200" dirty="0" err="1"/>
            <a:t>Ultrametric</a:t>
          </a:r>
          <a:r>
            <a:rPr lang="en-US" sz="2100" kern="1200" dirty="0"/>
            <a:t> set is also Additive</a:t>
          </a:r>
        </a:p>
      </dsp:txBody>
      <dsp:txXfrm>
        <a:off x="412077" y="320246"/>
        <a:ext cx="5634920" cy="640403"/>
      </dsp:txXfrm>
    </dsp:sp>
    <dsp:sp modelId="{B15CFDE0-9E20-40A4-B716-1B5D61B82642}">
      <dsp:nvSpPr>
        <dsp:cNvPr id="0" name=""/>
        <dsp:cNvSpPr/>
      </dsp:nvSpPr>
      <dsp:spPr>
        <a:xfrm>
          <a:off x="11824" y="240196"/>
          <a:ext cx="800504" cy="80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4C9746-013B-4834-8F72-E3289ACD4DE3}">
      <dsp:nvSpPr>
        <dsp:cNvPr id="0" name=""/>
        <dsp:cNvSpPr/>
      </dsp:nvSpPr>
      <dsp:spPr>
        <a:xfrm>
          <a:off x="412077" y="1281031"/>
          <a:ext cx="5634920" cy="640403"/>
        </a:xfrm>
        <a:prstGeom prst="rect">
          <a:avLst/>
        </a:prstGeom>
        <a:gradFill rotWithShape="0">
          <a:gsLst>
            <a:gs pos="0">
              <a:schemeClr val="accent5">
                <a:hueOff val="3193009"/>
                <a:satOff val="-3062"/>
                <a:lumOff val="-20195"/>
                <a:alphaOff val="0"/>
                <a:tint val="98000"/>
                <a:lumMod val="110000"/>
              </a:schemeClr>
            </a:gs>
            <a:gs pos="84000">
              <a:schemeClr val="accent5">
                <a:hueOff val="3193009"/>
                <a:satOff val="-3062"/>
                <a:lumOff val="-2019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32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Additive matrix is not necessarily </a:t>
          </a:r>
          <a:r>
            <a:rPr lang="en-US" sz="2100" kern="1200" dirty="0" err="1"/>
            <a:t>ultrametric</a:t>
          </a:r>
          <a:endParaRPr lang="en-US" sz="2100" kern="1200" dirty="0"/>
        </a:p>
      </dsp:txBody>
      <dsp:txXfrm>
        <a:off x="412077" y="1281031"/>
        <a:ext cx="5634920" cy="640403"/>
      </dsp:txXfrm>
    </dsp:sp>
    <dsp:sp modelId="{5893D05E-18CB-4D24-8EE6-DCF76DE0DD93}">
      <dsp:nvSpPr>
        <dsp:cNvPr id="0" name=""/>
        <dsp:cNvSpPr/>
      </dsp:nvSpPr>
      <dsp:spPr>
        <a:xfrm>
          <a:off x="11824" y="1200980"/>
          <a:ext cx="800504" cy="800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FB87-1AFF-4615-A30D-00E58904D31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9F78-F8F2-4331-8406-7316E2E26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statistics software programs can produce additive And </a:t>
            </a:r>
            <a:r>
              <a:rPr lang="en-US" dirty="0" err="1"/>
              <a:t>Ultrametric</a:t>
            </a:r>
            <a:r>
              <a:rPr lang="en-US" dirty="0"/>
              <a:t> Tree. For 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9F78-F8F2-4331-8406-7316E2E26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5. A phylogeny and the three basic kinds of tree used to depict that phylogeny. The</a:t>
            </a:r>
          </a:p>
          <a:p>
            <a:r>
              <a:rPr lang="en-US" dirty="0"/>
              <a:t>cladogram represents relative </a:t>
            </a:r>
            <a:r>
              <a:rPr lang="en-US" dirty="0" err="1"/>
              <a:t>recency</a:t>
            </a:r>
            <a:r>
              <a:rPr lang="en-US" dirty="0"/>
              <a:t> of common ancestry; the additive tree depicts the amount</a:t>
            </a:r>
          </a:p>
          <a:p>
            <a:r>
              <a:rPr lang="en-US" dirty="0"/>
              <a:t>of evolutionary change that has occurred along the different branches, and the </a:t>
            </a:r>
            <a:r>
              <a:rPr lang="en-US" dirty="0" err="1"/>
              <a:t>ultrametric</a:t>
            </a:r>
            <a:r>
              <a:rPr lang="en-US" dirty="0"/>
              <a:t> tree</a:t>
            </a:r>
          </a:p>
          <a:p>
            <a:r>
              <a:rPr lang="en-US" dirty="0"/>
              <a:t>depicts times of divergence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9F78-F8F2-4331-8406-7316E2E26B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data is not really </a:t>
            </a:r>
            <a:r>
              <a:rPr lang="en-US" dirty="0" err="1"/>
              <a:t>ultrametric</a:t>
            </a:r>
            <a:r>
              <a:rPr lang="en-US" dirty="0"/>
              <a:t>.</a:t>
            </a:r>
          </a:p>
          <a:p>
            <a:r>
              <a:rPr lang="en-US" dirty="0"/>
              <a:t>If data are </a:t>
            </a:r>
            <a:r>
              <a:rPr lang="en-US" dirty="0" err="1"/>
              <a:t>ultrametric</a:t>
            </a:r>
            <a:r>
              <a:rPr lang="en-US" dirty="0"/>
              <a:t>, then strong evidence for molecular clock within that data, and that evolutionary tree is likely to be correct.</a:t>
            </a:r>
          </a:p>
          <a:p>
            <a:r>
              <a:rPr lang="en-US" dirty="0"/>
              <a:t>Un-</a:t>
            </a:r>
            <a:r>
              <a:rPr lang="en-US" dirty="0" err="1"/>
              <a:t>ultrametric</a:t>
            </a:r>
            <a:r>
              <a:rPr lang="en-US" dirty="0"/>
              <a:t> data sometimes can be fitted to “closest” </a:t>
            </a:r>
            <a:r>
              <a:rPr lang="en-US" dirty="0" err="1"/>
              <a:t>ultrametric</a:t>
            </a:r>
            <a:r>
              <a:rPr lang="en-US" dirty="0"/>
              <a:t> matrix nearby.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9F78-F8F2-4331-8406-7316E2E26B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6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B830CD3-5207-435C-BC0C-8A8223D63C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0049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28FA-9CA1-4E15-9098-1B2D285EB81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737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FCBFE1-9CCC-41BA-BA68-9AA5AE9E016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741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2195E13-5031-474E-997E-ACC57CCBBED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14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21743E-8404-492E-A3CA-82B707E08EC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131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E860-3CD2-4FC5-A230-14898AA41E7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017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426A-170C-41EA-A877-8CEDACD09EF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670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735C-5DEE-4937-8AB9-2E7C34497038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0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1559-8C5E-40C5-9FD1-E33DDA0C88D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954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3FD66B-91DA-4071-9CE6-D88C4C80E3F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151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B040-8876-4E47-A897-F80E983BF9A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197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BB3460-588D-4D47-9C9E-C1C41EB8E7DD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54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268" y="731519"/>
            <a:ext cx="10986654" cy="88609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5400" b="1" dirty="0" err="1">
                <a:latin typeface="Algerian" panose="04020705040A02060702" pitchFamily="82" charset="0"/>
              </a:rPr>
              <a:t>Ultrametric</a:t>
            </a:r>
            <a:r>
              <a:rPr lang="en-US" sz="5400" b="1" dirty="0">
                <a:latin typeface="Algerian" panose="04020705040A02060702" pitchFamily="82" charset="0"/>
              </a:rPr>
              <a:t>  and Additive 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1" y="1867989"/>
            <a:ext cx="11377748" cy="43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0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00074"/>
            <a:ext cx="11615738" cy="102870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Purpose of Additive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65" y="2239377"/>
            <a:ext cx="5807701" cy="38290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represent tree.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Observed similarity is represented by a tree-distance d.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useful in wide variety of domains, for example,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865705"/>
              </p:ext>
            </p:extLst>
          </p:nvPr>
        </p:nvGraphicFramePr>
        <p:xfrm>
          <a:off x="7025941" y="3144253"/>
          <a:ext cx="5166059" cy="355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263"/>
            <a:ext cx="1000265" cy="4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417512"/>
            <a:ext cx="10972800" cy="14710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Software that can Create Additive  and </a:t>
            </a:r>
            <a:r>
              <a:rPr lang="en-US" sz="4000" dirty="0" err="1">
                <a:latin typeface="Algerian" panose="04020705040A02060702" pitchFamily="82" charset="0"/>
              </a:rPr>
              <a:t>ultrametric</a:t>
            </a:r>
            <a:r>
              <a:rPr lang="en-US" sz="4000" dirty="0">
                <a:latin typeface="Algerian" panose="04020705040A02060702" pitchFamily="82" charset="0"/>
              </a:rPr>
              <a:t>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32254"/>
            <a:ext cx="10972800" cy="413596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Matlab command is [addtree.m) and displaying  them is [displaytree.m].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SAS command for creating an additive tree is TREE.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most commonly used programs for getting an ultrametric tree are 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i-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BEAST, 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ii-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DPPDIV  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iii-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r8s.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3" y="3818021"/>
            <a:ext cx="4293387" cy="3039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5116"/>
            <a:ext cx="1138989" cy="47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18198" r="7566"/>
          <a:stretch/>
        </p:blipFill>
        <p:spPr>
          <a:xfrm>
            <a:off x="1358538" y="2174556"/>
            <a:ext cx="9313816" cy="38469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6021518"/>
            <a:ext cx="891312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Additive Tree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65" y="2155372"/>
            <a:ext cx="5839715" cy="3004457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Tree</a:t>
            </a:r>
          </a:p>
          <a:p>
            <a:pPr marL="0" indent="0" algn="just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distance between any pair of leaves (i, j) is the sum of the distances between the leaves and the first node k that they share in the tree.”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7"/>
          <a:stretch/>
        </p:blipFill>
        <p:spPr>
          <a:xfrm>
            <a:off x="6839980" y="3461658"/>
            <a:ext cx="5176837" cy="339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42"/>
            <a:ext cx="1000265" cy="5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Algerian" panose="04020705040A02060702" pitchFamily="82" charset="0"/>
              </a:rPr>
              <a:t>Ultrametric</a:t>
            </a:r>
            <a:r>
              <a:rPr lang="en-US" sz="4400" dirty="0">
                <a:latin typeface="Algerian" panose="04020705040A02060702" pitchFamily="82" charset="0"/>
              </a:rPr>
              <a:t> tree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05" y="1524000"/>
            <a:ext cx="11029615" cy="337184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Ultrametric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tree 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distances between any two leaves i and j, and their common ancestor k are       equal.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cases, the distances are said to be ultrametric and UPGMA will reconstruct the correct tree.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289"/>
          <a:stretch/>
        </p:blipFill>
        <p:spPr>
          <a:xfrm>
            <a:off x="2415779" y="4349931"/>
            <a:ext cx="8980715" cy="2229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4" y="1844842"/>
            <a:ext cx="1126299" cy="5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1917988"/>
            <a:ext cx="10110651" cy="4789265"/>
          </a:xfrm>
        </p:spPr>
      </p:pic>
      <p:sp>
        <p:nvSpPr>
          <p:cNvPr id="5" name="Rectangle 4"/>
          <p:cNvSpPr/>
          <p:nvPr/>
        </p:nvSpPr>
        <p:spPr>
          <a:xfrm>
            <a:off x="1457326" y="800100"/>
            <a:ext cx="10015537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Additive VS </a:t>
            </a:r>
            <a:r>
              <a:rPr lang="en-US" sz="4800" dirty="0" err="1">
                <a:latin typeface="Algerian" panose="04020705040A02060702" pitchFamily="82" charset="0"/>
              </a:rPr>
              <a:t>Ultrametric</a:t>
            </a:r>
            <a:r>
              <a:rPr lang="en-US" sz="4800" dirty="0">
                <a:latin typeface="Algerian" panose="04020705040A02060702" pitchFamily="82" charset="0"/>
              </a:rPr>
              <a:t> tree</a:t>
            </a:r>
          </a:p>
        </p:txBody>
      </p:sp>
    </p:spTree>
    <p:extLst>
      <p:ext uri="{BB962C8B-B14F-4D97-AF65-F5344CB8AC3E}">
        <p14:creationId xmlns:p14="http://schemas.microsoft.com/office/powerpoint/2010/main" val="21473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Additive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65" y="2000250"/>
            <a:ext cx="7588400" cy="44734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matrix is additive if it satisfies the four point condition.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tree defines a tree metric, T[i,j]; i.e., the pairwise distances between all pairs of leaves.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tree metrics are additive.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a matrix, O[i,j], is additive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a unique tree topology with branch lengths such that T[i,j] = O[i,j].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tree can be obtained in polynomial time.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real life, observed distance matrix, O[i,j] is never additive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248" t="28037" r="3248" b="15312"/>
          <a:stretch/>
        </p:blipFill>
        <p:spPr>
          <a:xfrm>
            <a:off x="8241224" y="3160296"/>
            <a:ext cx="3950776" cy="3064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1000265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lgerian" panose="04020705040A02060702" pitchFamily="82" charset="0"/>
              </a:rPr>
              <a:t>Ultrametric</a:t>
            </a:r>
            <a:r>
              <a:rPr lang="en-US" sz="4800" dirty="0">
                <a:latin typeface="Algerian" panose="04020705040A02060702" pitchFamily="82" charset="0"/>
              </a:rPr>
              <a:t>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65" y="1984210"/>
            <a:ext cx="6753497" cy="44431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matrix is ultrametric if it satisfies three point condition.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ultrametric matrices fit rooted trees.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rooted tree metrics are ultrametric.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ultrametric tree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satisfies the molecular clock hypothesis.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All distances from the root to a leaf are the same.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Its branch lengths are proportional to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9652"/>
          <a:stretch/>
        </p:blipFill>
        <p:spPr>
          <a:xfrm>
            <a:off x="7283116" y="1914526"/>
            <a:ext cx="4732422" cy="4943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26"/>
            <a:ext cx="1000265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lgerian" panose="04020705040A02060702" pitchFamily="82" charset="0"/>
              </a:rPr>
              <a:t>Ultrametric</a:t>
            </a:r>
            <a:r>
              <a:rPr lang="en-US" sz="4800" dirty="0">
                <a:latin typeface="Algerian" panose="04020705040A02060702" pitchFamily="82" charset="0"/>
              </a:rPr>
              <a:t> is additive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0"/>
          <a:stretch/>
        </p:blipFill>
        <p:spPr>
          <a:xfrm>
            <a:off x="5022255" y="3769883"/>
            <a:ext cx="6801175" cy="2565602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2354228"/>
              </p:ext>
            </p:extLst>
          </p:nvPr>
        </p:nvGraphicFramePr>
        <p:xfrm>
          <a:off x="381168" y="1873119"/>
          <a:ext cx="6058822" cy="224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110343" y="6168727"/>
            <a:ext cx="10500465" cy="57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Figure4: Diagrammatic View of the Concept of Additive &amp;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Ultrametric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Matrices</a:t>
            </a:r>
          </a:p>
        </p:txBody>
      </p:sp>
    </p:spTree>
    <p:extLst>
      <p:ext uri="{BB962C8B-B14F-4D97-AF65-F5344CB8AC3E}">
        <p14:creationId xmlns:p14="http://schemas.microsoft.com/office/powerpoint/2010/main" val="24306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843088"/>
            <a:ext cx="8765177" cy="481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2500312" y="901337"/>
            <a:ext cx="7415213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lgerian" panose="04020705040A02060702" pitchFamily="82" charset="0"/>
              </a:rPr>
              <a:t>Ultrametricity</a:t>
            </a:r>
            <a:r>
              <a:rPr lang="en-US" sz="3200" dirty="0">
                <a:latin typeface="Algerian" panose="04020705040A02060702" pitchFamily="82" charset="0"/>
              </a:rPr>
              <a:t>   VS   Additivity</a:t>
            </a:r>
          </a:p>
        </p:txBody>
      </p:sp>
    </p:spTree>
    <p:extLst>
      <p:ext uri="{BB962C8B-B14F-4D97-AF65-F5344CB8AC3E}">
        <p14:creationId xmlns:p14="http://schemas.microsoft.com/office/powerpoint/2010/main" val="4990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92" y="53070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60" y="2296840"/>
            <a:ext cx="11029615" cy="36783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Phylogenetic 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build evolutionary tree?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Types of 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Ultrametric</a:t>
            </a:r>
            <a:r>
              <a:rPr lang="en-US" sz="2400" dirty="0"/>
              <a:t> 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Additive 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Software to Create Additive  and </a:t>
            </a:r>
            <a:r>
              <a:rPr lang="en-US" sz="2400" dirty="0" err="1"/>
              <a:t>ultrametric</a:t>
            </a:r>
            <a:r>
              <a:rPr lang="en-US" sz="2400" dirty="0"/>
              <a:t> Tree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Ultrametric</a:t>
            </a:r>
            <a:r>
              <a:rPr lang="en-US" sz="2400" dirty="0"/>
              <a:t> And Additive Distance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Ultrametric And Additive Matrix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"/>
          <a:stretch/>
        </p:blipFill>
        <p:spPr>
          <a:xfrm>
            <a:off x="7010755" y="2296840"/>
            <a:ext cx="4991220" cy="456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5" y="1892968"/>
            <a:ext cx="1000265" cy="4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828801"/>
            <a:ext cx="10607039" cy="5029199"/>
          </a:xfrm>
        </p:spPr>
      </p:pic>
    </p:spTree>
    <p:extLst>
      <p:ext uri="{BB962C8B-B14F-4D97-AF65-F5344CB8AC3E}">
        <p14:creationId xmlns:p14="http://schemas.microsoft.com/office/powerpoint/2010/main" val="18839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9329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Phylogenetic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62" y="2350090"/>
            <a:ext cx="10844749" cy="449974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inferred evolutionary relationships.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upon similarities and differences in their 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genetic characteristics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ancestor of the descendants.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History: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in 1840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 Darwin in 1859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06" y="3135086"/>
            <a:ext cx="5843994" cy="292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2062112"/>
            <a:ext cx="1044325" cy="47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55172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Phylogenetic Tree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881050"/>
            <a:ext cx="8991600" cy="412509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64" y="6006144"/>
            <a:ext cx="89923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60714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Why build evolutionary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23" y="2142716"/>
            <a:ext cx="4872023" cy="405865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lineage.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 principle.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how functions evolved.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forces and constraints.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multiple alignment.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2142716"/>
            <a:ext cx="6076719" cy="4362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4" y="2142716"/>
            <a:ext cx="1195047" cy="47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56558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Types of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895043"/>
            <a:ext cx="11319164" cy="59446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8669122"/>
              </p:ext>
            </p:extLst>
          </p:nvPr>
        </p:nvGraphicFramePr>
        <p:xfrm>
          <a:off x="1042988" y="2168434"/>
          <a:ext cx="10687458" cy="453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4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70412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lgerian" panose="04020705040A02060702" pitchFamily="82" charset="0"/>
              </a:rPr>
              <a:t>Ultrametric</a:t>
            </a:r>
            <a:r>
              <a:rPr lang="en-US" sz="4800" dirty="0">
                <a:latin typeface="Algerian" panose="04020705040A02060702" pitchFamily="82" charset="0"/>
              </a:rPr>
              <a:t>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8" y="2182879"/>
            <a:ext cx="6396393" cy="45387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rooted tree with edge lengths.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molecular clock 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property: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height of the leaves to be 0.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weights represented by heights of internal vertices.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51" y="2589808"/>
            <a:ext cx="4592449" cy="327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715" y="5861182"/>
            <a:ext cx="4944285" cy="74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620"/>
            <a:ext cx="1203158" cy="49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64871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lgerian" panose="04020705040A02060702" pitchFamily="82" charset="0"/>
              </a:rPr>
              <a:t>Ultrametric</a:t>
            </a:r>
            <a:r>
              <a:rPr lang="en-US" sz="4800" b="1" dirty="0">
                <a:latin typeface="Algerian" panose="04020705040A02060702" pitchFamily="82" charset="0"/>
              </a:rPr>
              <a:t> </a:t>
            </a:r>
            <a:r>
              <a:rPr lang="en-US" sz="4800" dirty="0">
                <a:latin typeface="Algerian" panose="04020705040A02060702" pitchFamily="82" charset="0"/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397" y="1791710"/>
            <a:ext cx="5854298" cy="4042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Clock Hypothesis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 point mutations in sequence occurs at constant rate. 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– Varies from protein to protein.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depict evolutionary time.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Number of accepted mutations is proportional to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5" y="2736553"/>
            <a:ext cx="5069305" cy="412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710"/>
            <a:ext cx="1268397" cy="50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8000"/>
            <a:ext cx="10972800" cy="10922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Additive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65" y="2210835"/>
            <a:ext cx="8576872" cy="41418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clusters of data in a graph.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when data table is composed of rows and columns.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B is connected by one path to node 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E is connected by one path to node F.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is graphically represented by the distance.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09" t="2349" r="-790" b="-2349"/>
          <a:stretch/>
        </p:blipFill>
        <p:spPr>
          <a:xfrm>
            <a:off x="8356238" y="4700532"/>
            <a:ext cx="3673642" cy="2049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306"/>
            <a:ext cx="1000265" cy="48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902</TotalTime>
  <Words>775</Words>
  <Application>Microsoft Office PowerPoint</Application>
  <PresentationFormat>Widescreen</PresentationFormat>
  <Paragraphs>111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Calibri</vt:lpstr>
      <vt:lpstr>Gill Sans MT</vt:lpstr>
      <vt:lpstr>Times New Roman</vt:lpstr>
      <vt:lpstr>Wingdings</vt:lpstr>
      <vt:lpstr>Wingdings 2</vt:lpstr>
      <vt:lpstr>Dividend</vt:lpstr>
      <vt:lpstr> Ultrametric  and Additive Tree</vt:lpstr>
      <vt:lpstr>Contents</vt:lpstr>
      <vt:lpstr>Phylogenetic Tree</vt:lpstr>
      <vt:lpstr>Phylogenetic Tree</vt:lpstr>
      <vt:lpstr>Why build evolutionary tree?</vt:lpstr>
      <vt:lpstr>Types of trees</vt:lpstr>
      <vt:lpstr>Ultrametric Tree</vt:lpstr>
      <vt:lpstr>Ultrametric Assumptions</vt:lpstr>
      <vt:lpstr>Additive Tree</vt:lpstr>
      <vt:lpstr>Purpose of Additive tree</vt:lpstr>
      <vt:lpstr>Software that can Create Additive  and ultrametric Tree</vt:lpstr>
      <vt:lpstr>PowerPoint Presentation</vt:lpstr>
      <vt:lpstr>Additive Tree Distance</vt:lpstr>
      <vt:lpstr>Ultrametric tree distance</vt:lpstr>
      <vt:lpstr>PowerPoint Presentation</vt:lpstr>
      <vt:lpstr>Additive matrix</vt:lpstr>
      <vt:lpstr>Ultrametric matrix</vt:lpstr>
      <vt:lpstr>Ultrametric is additive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Utrametric  and Additive Tree</dc:title>
  <dc:creator>user</dc:creator>
  <cp:lastModifiedBy>zuha saeed</cp:lastModifiedBy>
  <cp:revision>66</cp:revision>
  <dcterms:created xsi:type="dcterms:W3CDTF">2021-06-02T16:35:14Z</dcterms:created>
  <dcterms:modified xsi:type="dcterms:W3CDTF">2021-08-04T08:13:01Z</dcterms:modified>
</cp:coreProperties>
</file>