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6" r:id="rId3"/>
    <p:sldId id="257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E5A73-AE2C-4AE5-B7D2-3DFD93444C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34ED1828-E28E-4C0B-A862-424D4069AEEB}">
      <dgm:prSet/>
      <dgm:spPr/>
      <dgm:t>
        <a:bodyPr/>
        <a:lstStyle/>
        <a:p>
          <a:r>
            <a:rPr lang="en-IN"/>
            <a:t>Articles</a:t>
          </a:r>
        </a:p>
      </dgm:t>
    </dgm:pt>
    <dgm:pt modelId="{4EB304C5-80CA-402B-95B2-7D77708433D2}" type="parTrans" cxnId="{EC112811-FA69-4F33-BFE6-1C1EC0198032}">
      <dgm:prSet/>
      <dgm:spPr/>
      <dgm:t>
        <a:bodyPr/>
        <a:lstStyle/>
        <a:p>
          <a:endParaRPr lang="en-IN"/>
        </a:p>
      </dgm:t>
    </dgm:pt>
    <dgm:pt modelId="{213B8602-668F-4F06-8210-F10C5B433018}" type="sibTrans" cxnId="{EC112811-FA69-4F33-BFE6-1C1EC0198032}">
      <dgm:prSet/>
      <dgm:spPr/>
      <dgm:t>
        <a:bodyPr/>
        <a:lstStyle/>
        <a:p>
          <a:endParaRPr lang="en-IN"/>
        </a:p>
      </dgm:t>
    </dgm:pt>
    <dgm:pt modelId="{E0AF557F-5A62-498E-B193-3A770BF2B3D1}">
      <dgm:prSet/>
      <dgm:spPr/>
      <dgm:t>
        <a:bodyPr/>
        <a:lstStyle/>
        <a:p>
          <a:r>
            <a:rPr lang="en-IN"/>
            <a:t>Blogs</a:t>
          </a:r>
        </a:p>
      </dgm:t>
    </dgm:pt>
    <dgm:pt modelId="{820E2B60-40B6-4640-9FC5-0AEE9CE016A5}" type="parTrans" cxnId="{B4D3096A-3DD6-4C82-93B7-025205176190}">
      <dgm:prSet/>
      <dgm:spPr/>
      <dgm:t>
        <a:bodyPr/>
        <a:lstStyle/>
        <a:p>
          <a:endParaRPr lang="en-IN"/>
        </a:p>
      </dgm:t>
    </dgm:pt>
    <dgm:pt modelId="{AC711FBA-162D-4892-BD63-2A55FB3F89DC}" type="sibTrans" cxnId="{B4D3096A-3DD6-4C82-93B7-025205176190}">
      <dgm:prSet/>
      <dgm:spPr/>
      <dgm:t>
        <a:bodyPr/>
        <a:lstStyle/>
        <a:p>
          <a:endParaRPr lang="en-IN"/>
        </a:p>
      </dgm:t>
    </dgm:pt>
    <dgm:pt modelId="{9F1C5933-723C-450B-8E7B-A6201DD1A31E}">
      <dgm:prSet/>
      <dgm:spPr/>
      <dgm:t>
        <a:bodyPr/>
        <a:lstStyle/>
        <a:p>
          <a:r>
            <a:rPr lang="en-IN"/>
            <a:t>User Manuals</a:t>
          </a:r>
        </a:p>
      </dgm:t>
    </dgm:pt>
    <dgm:pt modelId="{E217C59C-2277-4A79-89DC-BFB6C94AFE7B}" type="parTrans" cxnId="{82AF3D7D-6DE8-46E4-9264-F202451E3332}">
      <dgm:prSet/>
      <dgm:spPr/>
      <dgm:t>
        <a:bodyPr/>
        <a:lstStyle/>
        <a:p>
          <a:endParaRPr lang="en-IN"/>
        </a:p>
      </dgm:t>
    </dgm:pt>
    <dgm:pt modelId="{0E4F2D29-6DD5-4450-8341-CC0A5B946056}" type="sibTrans" cxnId="{82AF3D7D-6DE8-46E4-9264-F202451E3332}">
      <dgm:prSet/>
      <dgm:spPr/>
      <dgm:t>
        <a:bodyPr/>
        <a:lstStyle/>
        <a:p>
          <a:endParaRPr lang="en-IN"/>
        </a:p>
      </dgm:t>
    </dgm:pt>
    <dgm:pt modelId="{A87278A4-3B4C-4C2F-A762-79D8802AD64C}">
      <dgm:prSet/>
      <dgm:spPr/>
      <dgm:t>
        <a:bodyPr/>
        <a:lstStyle/>
        <a:p>
          <a:r>
            <a:rPr lang="en-IN"/>
            <a:t>Business Cases/Proposals</a:t>
          </a:r>
        </a:p>
      </dgm:t>
    </dgm:pt>
    <dgm:pt modelId="{D8B3ADF4-9DEC-4DFA-9790-CC94217F853F}" type="parTrans" cxnId="{CF9B7412-9B07-40A6-8624-ED1E0C865B64}">
      <dgm:prSet/>
      <dgm:spPr/>
      <dgm:t>
        <a:bodyPr/>
        <a:lstStyle/>
        <a:p>
          <a:endParaRPr lang="en-IN"/>
        </a:p>
      </dgm:t>
    </dgm:pt>
    <dgm:pt modelId="{1BE7DC1D-33C7-42EE-A11E-A41738DACDA8}" type="sibTrans" cxnId="{CF9B7412-9B07-40A6-8624-ED1E0C865B64}">
      <dgm:prSet/>
      <dgm:spPr/>
      <dgm:t>
        <a:bodyPr/>
        <a:lstStyle/>
        <a:p>
          <a:endParaRPr lang="en-IN"/>
        </a:p>
      </dgm:t>
    </dgm:pt>
    <dgm:pt modelId="{636E43A7-D315-445C-9252-F20D8747CF52}">
      <dgm:prSet/>
      <dgm:spPr/>
      <dgm:t>
        <a:bodyPr/>
        <a:lstStyle/>
        <a:p>
          <a:r>
            <a:rPr lang="en-IN"/>
            <a:t>Marketing Content</a:t>
          </a:r>
        </a:p>
      </dgm:t>
    </dgm:pt>
    <dgm:pt modelId="{B2499676-C06D-4A80-9A51-2463B640BD09}" type="parTrans" cxnId="{8416548C-2763-402E-BE52-155A4CBA6E8E}">
      <dgm:prSet/>
      <dgm:spPr/>
      <dgm:t>
        <a:bodyPr/>
        <a:lstStyle/>
        <a:p>
          <a:endParaRPr lang="en-IN"/>
        </a:p>
      </dgm:t>
    </dgm:pt>
    <dgm:pt modelId="{1BFB991F-C0CD-46B7-B26D-8D77328C6BAE}" type="sibTrans" cxnId="{8416548C-2763-402E-BE52-155A4CBA6E8E}">
      <dgm:prSet/>
      <dgm:spPr/>
      <dgm:t>
        <a:bodyPr/>
        <a:lstStyle/>
        <a:p>
          <a:endParaRPr lang="en-IN"/>
        </a:p>
      </dgm:t>
    </dgm:pt>
    <dgm:pt modelId="{C8142A65-CB86-4A20-A080-3A1449CF615A}">
      <dgm:prSet/>
      <dgm:spPr/>
      <dgm:t>
        <a:bodyPr/>
        <a:lstStyle/>
        <a:p>
          <a:r>
            <a:rPr lang="en-IN"/>
            <a:t>Web content</a:t>
          </a:r>
        </a:p>
      </dgm:t>
    </dgm:pt>
    <dgm:pt modelId="{A43A9BDF-3F5E-4F3C-92C2-2BA9A064EE22}" type="parTrans" cxnId="{9DF638CB-8160-4489-A415-F88EADB4EBD1}">
      <dgm:prSet/>
      <dgm:spPr/>
      <dgm:t>
        <a:bodyPr/>
        <a:lstStyle/>
        <a:p>
          <a:endParaRPr lang="en-IN"/>
        </a:p>
      </dgm:t>
    </dgm:pt>
    <dgm:pt modelId="{7186BAFB-1197-4488-9B35-2543AF52CC3B}" type="sibTrans" cxnId="{9DF638CB-8160-4489-A415-F88EADB4EBD1}">
      <dgm:prSet/>
      <dgm:spPr/>
      <dgm:t>
        <a:bodyPr/>
        <a:lstStyle/>
        <a:p>
          <a:endParaRPr lang="en-IN"/>
        </a:p>
      </dgm:t>
    </dgm:pt>
    <dgm:pt modelId="{98B6CB9B-89A2-48A5-938F-F4E6DB5AE087}">
      <dgm:prSet/>
      <dgm:spPr/>
      <dgm:t>
        <a:bodyPr/>
        <a:lstStyle/>
        <a:p>
          <a:r>
            <a:rPr lang="en-IN"/>
            <a:t>Social Media Content</a:t>
          </a:r>
        </a:p>
      </dgm:t>
    </dgm:pt>
    <dgm:pt modelId="{6B91D2F8-B27E-48F7-AEA1-B605A275380A}" type="parTrans" cxnId="{092CC963-3467-4A55-A0C6-20D144A11A2F}">
      <dgm:prSet/>
      <dgm:spPr/>
      <dgm:t>
        <a:bodyPr/>
        <a:lstStyle/>
        <a:p>
          <a:endParaRPr lang="en-IN"/>
        </a:p>
      </dgm:t>
    </dgm:pt>
    <dgm:pt modelId="{12A2E5F5-F6F4-4272-B23D-AB5F86EF6203}" type="sibTrans" cxnId="{092CC963-3467-4A55-A0C6-20D144A11A2F}">
      <dgm:prSet/>
      <dgm:spPr/>
      <dgm:t>
        <a:bodyPr/>
        <a:lstStyle/>
        <a:p>
          <a:endParaRPr lang="en-IN"/>
        </a:p>
      </dgm:t>
    </dgm:pt>
    <dgm:pt modelId="{A457EF43-2A56-43AB-BA03-B51D673BE1A0}">
      <dgm:prSet/>
      <dgm:spPr/>
    </dgm:pt>
    <dgm:pt modelId="{2D7C2F67-82C7-45FA-826D-7B9ED2D2AFA4}" type="parTrans" cxnId="{1EE7FDC7-7063-4FA5-90D0-C0CE60951C73}">
      <dgm:prSet/>
      <dgm:spPr/>
      <dgm:t>
        <a:bodyPr/>
        <a:lstStyle/>
        <a:p>
          <a:endParaRPr lang="en-IN"/>
        </a:p>
      </dgm:t>
    </dgm:pt>
    <dgm:pt modelId="{E10C00A6-568D-4439-A4C8-74727A976653}" type="sibTrans" cxnId="{1EE7FDC7-7063-4FA5-90D0-C0CE60951C73}">
      <dgm:prSet/>
      <dgm:spPr/>
      <dgm:t>
        <a:bodyPr/>
        <a:lstStyle/>
        <a:p>
          <a:endParaRPr lang="en-IN"/>
        </a:p>
      </dgm:t>
    </dgm:pt>
    <dgm:pt modelId="{CE136D2B-DB25-4A6D-A644-301C9124A918}" type="pres">
      <dgm:prSet presAssocID="{71FE5A73-AE2C-4AE5-B7D2-3DFD93444C35}" presName="compositeShape" presStyleCnt="0">
        <dgm:presLayoutVars>
          <dgm:chMax val="7"/>
          <dgm:dir/>
          <dgm:resizeHandles val="exact"/>
        </dgm:presLayoutVars>
      </dgm:prSet>
      <dgm:spPr/>
    </dgm:pt>
    <dgm:pt modelId="{E574213C-AC3A-4B15-9E8E-1FEDCD275E25}" type="pres">
      <dgm:prSet presAssocID="{34ED1828-E28E-4C0B-A862-424D4069AEEB}" presName="circ1" presStyleLbl="vennNode1" presStyleIdx="0" presStyleCnt="7"/>
      <dgm:spPr/>
    </dgm:pt>
    <dgm:pt modelId="{04CCFFB0-DD6D-4690-9597-5B82169F500B}" type="pres">
      <dgm:prSet presAssocID="{34ED1828-E28E-4C0B-A862-424D4069AEE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930E922-E120-4C67-A48D-17779D624F9A}" type="pres">
      <dgm:prSet presAssocID="{E0AF557F-5A62-498E-B193-3A770BF2B3D1}" presName="circ2" presStyleLbl="vennNode1" presStyleIdx="1" presStyleCnt="7"/>
      <dgm:spPr/>
    </dgm:pt>
    <dgm:pt modelId="{46F3C7EE-CBC0-4ED5-9BD5-2FE968B2443A}" type="pres">
      <dgm:prSet presAssocID="{E0AF557F-5A62-498E-B193-3A770BF2B3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CA9DF2-D753-4BDC-912E-2CCE002CC614}" type="pres">
      <dgm:prSet presAssocID="{9F1C5933-723C-450B-8E7B-A6201DD1A31E}" presName="circ3" presStyleLbl="vennNode1" presStyleIdx="2" presStyleCnt="7"/>
      <dgm:spPr/>
    </dgm:pt>
    <dgm:pt modelId="{07D7A391-E8F8-412D-8981-7992A51A65AF}" type="pres">
      <dgm:prSet presAssocID="{9F1C5933-723C-450B-8E7B-A6201DD1A31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E542683-CF3A-4AD8-9CFF-E4046B496806}" type="pres">
      <dgm:prSet presAssocID="{A87278A4-3B4C-4C2F-A762-79D8802AD64C}" presName="circ4" presStyleLbl="vennNode1" presStyleIdx="3" presStyleCnt="7"/>
      <dgm:spPr/>
    </dgm:pt>
    <dgm:pt modelId="{65C8CA82-DFFC-4F5F-AC4C-299096AF05E2}" type="pres">
      <dgm:prSet presAssocID="{A87278A4-3B4C-4C2F-A762-79D8802AD64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6CCADE-4C0B-4806-A6C0-05B108ADEC90}" type="pres">
      <dgm:prSet presAssocID="{636E43A7-D315-445C-9252-F20D8747CF52}" presName="circ5" presStyleLbl="vennNode1" presStyleIdx="4" presStyleCnt="7"/>
      <dgm:spPr/>
    </dgm:pt>
    <dgm:pt modelId="{B585CA8A-9326-44F9-85C3-8CAC336A74D3}" type="pres">
      <dgm:prSet presAssocID="{636E43A7-D315-445C-9252-F20D8747CF5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FDA7C5-3254-4B78-AE49-27E3F37A69BA}" type="pres">
      <dgm:prSet presAssocID="{C8142A65-CB86-4A20-A080-3A1449CF615A}" presName="circ6" presStyleLbl="vennNode1" presStyleIdx="5" presStyleCnt="7"/>
      <dgm:spPr/>
    </dgm:pt>
    <dgm:pt modelId="{0CDD2CFD-B181-457E-A3CA-DCC03F478638}" type="pres">
      <dgm:prSet presAssocID="{C8142A65-CB86-4A20-A080-3A1449CF615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530AE0-6C9C-4165-8D1E-B35AD614EE20}" type="pres">
      <dgm:prSet presAssocID="{98B6CB9B-89A2-48A5-938F-F4E6DB5AE087}" presName="circ7" presStyleLbl="vennNode1" presStyleIdx="6" presStyleCnt="7"/>
      <dgm:spPr/>
    </dgm:pt>
    <dgm:pt modelId="{BC61542C-A25C-424A-9180-2D950E361A08}" type="pres">
      <dgm:prSet presAssocID="{98B6CB9B-89A2-48A5-938F-F4E6DB5AE08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C112811-FA69-4F33-BFE6-1C1EC0198032}" srcId="{71FE5A73-AE2C-4AE5-B7D2-3DFD93444C35}" destId="{34ED1828-E28E-4C0B-A862-424D4069AEEB}" srcOrd="0" destOrd="0" parTransId="{4EB304C5-80CA-402B-95B2-7D77708433D2}" sibTransId="{213B8602-668F-4F06-8210-F10C5B433018}"/>
    <dgm:cxn modelId="{CF9B7412-9B07-40A6-8624-ED1E0C865B64}" srcId="{71FE5A73-AE2C-4AE5-B7D2-3DFD93444C35}" destId="{A87278A4-3B4C-4C2F-A762-79D8802AD64C}" srcOrd="3" destOrd="0" parTransId="{D8B3ADF4-9DEC-4DFA-9790-CC94217F853F}" sibTransId="{1BE7DC1D-33C7-42EE-A11E-A41738DACDA8}"/>
    <dgm:cxn modelId="{2102FA1B-B6CD-4F63-B94C-BF44BAA5D2B1}" type="presOf" srcId="{34ED1828-E28E-4C0B-A862-424D4069AEEB}" destId="{04CCFFB0-DD6D-4690-9597-5B82169F500B}" srcOrd="0" destOrd="0" presId="urn:microsoft.com/office/officeart/2005/8/layout/venn1"/>
    <dgm:cxn modelId="{2AAE233A-FEDF-4960-8BBD-BE20E6165FA3}" type="presOf" srcId="{636E43A7-D315-445C-9252-F20D8747CF52}" destId="{B585CA8A-9326-44F9-85C3-8CAC336A74D3}" srcOrd="0" destOrd="0" presId="urn:microsoft.com/office/officeart/2005/8/layout/venn1"/>
    <dgm:cxn modelId="{092CC963-3467-4A55-A0C6-20D144A11A2F}" srcId="{71FE5A73-AE2C-4AE5-B7D2-3DFD93444C35}" destId="{98B6CB9B-89A2-48A5-938F-F4E6DB5AE087}" srcOrd="6" destOrd="0" parTransId="{6B91D2F8-B27E-48F7-AEA1-B605A275380A}" sibTransId="{12A2E5F5-F6F4-4272-B23D-AB5F86EF6203}"/>
    <dgm:cxn modelId="{B4D3096A-3DD6-4C82-93B7-025205176190}" srcId="{71FE5A73-AE2C-4AE5-B7D2-3DFD93444C35}" destId="{E0AF557F-5A62-498E-B193-3A770BF2B3D1}" srcOrd="1" destOrd="0" parTransId="{820E2B60-40B6-4640-9FC5-0AEE9CE016A5}" sibTransId="{AC711FBA-162D-4892-BD63-2A55FB3F89DC}"/>
    <dgm:cxn modelId="{30029C70-4018-46A1-B19D-ABDC8C4F6B16}" type="presOf" srcId="{C8142A65-CB86-4A20-A080-3A1449CF615A}" destId="{0CDD2CFD-B181-457E-A3CA-DCC03F478638}" srcOrd="0" destOrd="0" presId="urn:microsoft.com/office/officeart/2005/8/layout/venn1"/>
    <dgm:cxn modelId="{25F5E950-F1A1-45A6-8BF7-A1350ECFB671}" type="presOf" srcId="{9F1C5933-723C-450B-8E7B-A6201DD1A31E}" destId="{07D7A391-E8F8-412D-8981-7992A51A65AF}" srcOrd="0" destOrd="0" presId="urn:microsoft.com/office/officeart/2005/8/layout/venn1"/>
    <dgm:cxn modelId="{82AF3D7D-6DE8-46E4-9264-F202451E3332}" srcId="{71FE5A73-AE2C-4AE5-B7D2-3DFD93444C35}" destId="{9F1C5933-723C-450B-8E7B-A6201DD1A31E}" srcOrd="2" destOrd="0" parTransId="{E217C59C-2277-4A79-89DC-BFB6C94AFE7B}" sibTransId="{0E4F2D29-6DD5-4450-8341-CC0A5B946056}"/>
    <dgm:cxn modelId="{8416548C-2763-402E-BE52-155A4CBA6E8E}" srcId="{71FE5A73-AE2C-4AE5-B7D2-3DFD93444C35}" destId="{636E43A7-D315-445C-9252-F20D8747CF52}" srcOrd="4" destOrd="0" parTransId="{B2499676-C06D-4A80-9A51-2463B640BD09}" sibTransId="{1BFB991F-C0CD-46B7-B26D-8D77328C6BAE}"/>
    <dgm:cxn modelId="{35966F97-3C1A-4628-8C49-8B8C00A96E40}" type="presOf" srcId="{E0AF557F-5A62-498E-B193-3A770BF2B3D1}" destId="{46F3C7EE-CBC0-4ED5-9BD5-2FE968B2443A}" srcOrd="0" destOrd="0" presId="urn:microsoft.com/office/officeart/2005/8/layout/venn1"/>
    <dgm:cxn modelId="{1EE7FDC7-7063-4FA5-90D0-C0CE60951C73}" srcId="{71FE5A73-AE2C-4AE5-B7D2-3DFD93444C35}" destId="{A457EF43-2A56-43AB-BA03-B51D673BE1A0}" srcOrd="7" destOrd="0" parTransId="{2D7C2F67-82C7-45FA-826D-7B9ED2D2AFA4}" sibTransId="{E10C00A6-568D-4439-A4C8-74727A976653}"/>
    <dgm:cxn modelId="{9DF638CB-8160-4489-A415-F88EADB4EBD1}" srcId="{71FE5A73-AE2C-4AE5-B7D2-3DFD93444C35}" destId="{C8142A65-CB86-4A20-A080-3A1449CF615A}" srcOrd="5" destOrd="0" parTransId="{A43A9BDF-3F5E-4F3C-92C2-2BA9A064EE22}" sibTransId="{7186BAFB-1197-4488-9B35-2543AF52CC3B}"/>
    <dgm:cxn modelId="{D88FC7D5-E7B6-4D6E-8CA4-7A5045ADD035}" type="presOf" srcId="{A87278A4-3B4C-4C2F-A762-79D8802AD64C}" destId="{65C8CA82-DFFC-4F5F-AC4C-299096AF05E2}" srcOrd="0" destOrd="0" presId="urn:microsoft.com/office/officeart/2005/8/layout/venn1"/>
    <dgm:cxn modelId="{966116DA-40D9-440B-A4B7-A9E73CB822D2}" type="presOf" srcId="{98B6CB9B-89A2-48A5-938F-F4E6DB5AE087}" destId="{BC61542C-A25C-424A-9180-2D950E361A08}" srcOrd="0" destOrd="0" presId="urn:microsoft.com/office/officeart/2005/8/layout/venn1"/>
    <dgm:cxn modelId="{978515F8-D43D-4DB3-91B9-A62C5B2608E1}" type="presOf" srcId="{71FE5A73-AE2C-4AE5-B7D2-3DFD93444C35}" destId="{CE136D2B-DB25-4A6D-A644-301C9124A918}" srcOrd="0" destOrd="0" presId="urn:microsoft.com/office/officeart/2005/8/layout/venn1"/>
    <dgm:cxn modelId="{24AE3860-A1D6-4BBC-B93D-78C193306D31}" type="presParOf" srcId="{CE136D2B-DB25-4A6D-A644-301C9124A918}" destId="{E574213C-AC3A-4B15-9E8E-1FEDCD275E25}" srcOrd="0" destOrd="0" presId="urn:microsoft.com/office/officeart/2005/8/layout/venn1"/>
    <dgm:cxn modelId="{71C714A7-A8B6-4EF4-B56E-8A776D28AF04}" type="presParOf" srcId="{CE136D2B-DB25-4A6D-A644-301C9124A918}" destId="{04CCFFB0-DD6D-4690-9597-5B82169F500B}" srcOrd="1" destOrd="0" presId="urn:microsoft.com/office/officeart/2005/8/layout/venn1"/>
    <dgm:cxn modelId="{B106383A-41A1-4D88-B447-74069376A0B0}" type="presParOf" srcId="{CE136D2B-DB25-4A6D-A644-301C9124A918}" destId="{1930E922-E120-4C67-A48D-17779D624F9A}" srcOrd="2" destOrd="0" presId="urn:microsoft.com/office/officeart/2005/8/layout/venn1"/>
    <dgm:cxn modelId="{B66313F0-28C7-4B59-8405-D6C513D0FFF5}" type="presParOf" srcId="{CE136D2B-DB25-4A6D-A644-301C9124A918}" destId="{46F3C7EE-CBC0-4ED5-9BD5-2FE968B2443A}" srcOrd="3" destOrd="0" presId="urn:microsoft.com/office/officeart/2005/8/layout/venn1"/>
    <dgm:cxn modelId="{500E019E-5341-41D0-B490-D93594ABF402}" type="presParOf" srcId="{CE136D2B-DB25-4A6D-A644-301C9124A918}" destId="{B9CA9DF2-D753-4BDC-912E-2CCE002CC614}" srcOrd="4" destOrd="0" presId="urn:microsoft.com/office/officeart/2005/8/layout/venn1"/>
    <dgm:cxn modelId="{184729FE-CD4A-4D1F-BFDC-C5940F7CEAEB}" type="presParOf" srcId="{CE136D2B-DB25-4A6D-A644-301C9124A918}" destId="{07D7A391-E8F8-412D-8981-7992A51A65AF}" srcOrd="5" destOrd="0" presId="urn:microsoft.com/office/officeart/2005/8/layout/venn1"/>
    <dgm:cxn modelId="{5A821588-3F87-47BD-B985-4D1632C9F56E}" type="presParOf" srcId="{CE136D2B-DB25-4A6D-A644-301C9124A918}" destId="{4E542683-CF3A-4AD8-9CFF-E4046B496806}" srcOrd="6" destOrd="0" presId="urn:microsoft.com/office/officeart/2005/8/layout/venn1"/>
    <dgm:cxn modelId="{C2B62D69-8DCF-4913-A621-0C8AB7F4B592}" type="presParOf" srcId="{CE136D2B-DB25-4A6D-A644-301C9124A918}" destId="{65C8CA82-DFFC-4F5F-AC4C-299096AF05E2}" srcOrd="7" destOrd="0" presId="urn:microsoft.com/office/officeart/2005/8/layout/venn1"/>
    <dgm:cxn modelId="{47047F5D-18A4-4897-B329-31D32C4E4762}" type="presParOf" srcId="{CE136D2B-DB25-4A6D-A644-301C9124A918}" destId="{FF6CCADE-4C0B-4806-A6C0-05B108ADEC90}" srcOrd="8" destOrd="0" presId="urn:microsoft.com/office/officeart/2005/8/layout/venn1"/>
    <dgm:cxn modelId="{91577227-34A7-4975-887B-B97B07D6F84D}" type="presParOf" srcId="{CE136D2B-DB25-4A6D-A644-301C9124A918}" destId="{B585CA8A-9326-44F9-85C3-8CAC336A74D3}" srcOrd="9" destOrd="0" presId="urn:microsoft.com/office/officeart/2005/8/layout/venn1"/>
    <dgm:cxn modelId="{CAC2017A-121F-4BFE-9687-3460684F93EB}" type="presParOf" srcId="{CE136D2B-DB25-4A6D-A644-301C9124A918}" destId="{39FDA7C5-3254-4B78-AE49-27E3F37A69BA}" srcOrd="10" destOrd="0" presId="urn:microsoft.com/office/officeart/2005/8/layout/venn1"/>
    <dgm:cxn modelId="{5FEDA8C3-02C4-4656-BC92-6F4138DD82AE}" type="presParOf" srcId="{CE136D2B-DB25-4A6D-A644-301C9124A918}" destId="{0CDD2CFD-B181-457E-A3CA-DCC03F478638}" srcOrd="11" destOrd="0" presId="urn:microsoft.com/office/officeart/2005/8/layout/venn1"/>
    <dgm:cxn modelId="{822D6F31-76CA-4732-B22B-CE931F041520}" type="presParOf" srcId="{CE136D2B-DB25-4A6D-A644-301C9124A918}" destId="{D8530AE0-6C9C-4165-8D1E-B35AD614EE20}" srcOrd="12" destOrd="0" presId="urn:microsoft.com/office/officeart/2005/8/layout/venn1"/>
    <dgm:cxn modelId="{C373E29E-F28A-4056-8663-13233DB41F43}" type="presParOf" srcId="{CE136D2B-DB25-4A6D-A644-301C9124A918}" destId="{BC61542C-A25C-424A-9180-2D950E361A0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213C-AC3A-4B15-9E8E-1FEDCD275E25}">
      <dsp:nvSpPr>
        <dsp:cNvPr id="0" name=""/>
        <dsp:cNvSpPr/>
      </dsp:nvSpPr>
      <dsp:spPr>
        <a:xfrm>
          <a:off x="4238911" y="878526"/>
          <a:ext cx="1125451" cy="11255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CCFFB0-DD6D-4690-9597-5B82169F500B}">
      <dsp:nvSpPr>
        <dsp:cNvPr id="0" name=""/>
        <dsp:cNvSpPr/>
      </dsp:nvSpPr>
      <dsp:spPr>
        <a:xfrm>
          <a:off x="4156847" y="0"/>
          <a:ext cx="1289580" cy="6901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Articles</a:t>
          </a:r>
        </a:p>
      </dsp:txBody>
      <dsp:txXfrm>
        <a:off x="4156847" y="0"/>
        <a:ext cx="1289580" cy="690122"/>
      </dsp:txXfrm>
    </dsp:sp>
    <dsp:sp modelId="{1930E922-E120-4C67-A48D-17779D624F9A}">
      <dsp:nvSpPr>
        <dsp:cNvPr id="0" name=""/>
        <dsp:cNvSpPr/>
      </dsp:nvSpPr>
      <dsp:spPr>
        <a:xfrm>
          <a:off x="4569044" y="1037254"/>
          <a:ext cx="1125451" cy="11255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F3C7EE-CBC0-4ED5-9BD5-2FE968B2443A}">
      <dsp:nvSpPr>
        <dsp:cNvPr id="0" name=""/>
        <dsp:cNvSpPr/>
      </dsp:nvSpPr>
      <dsp:spPr>
        <a:xfrm>
          <a:off x="5833301" y="655616"/>
          <a:ext cx="1219239" cy="7591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Blogs</a:t>
          </a:r>
        </a:p>
      </dsp:txBody>
      <dsp:txXfrm>
        <a:off x="5833301" y="655616"/>
        <a:ext cx="1219239" cy="759134"/>
      </dsp:txXfrm>
    </dsp:sp>
    <dsp:sp modelId="{B9CA9DF2-D753-4BDC-912E-2CCE002CC614}">
      <dsp:nvSpPr>
        <dsp:cNvPr id="0" name=""/>
        <dsp:cNvSpPr/>
      </dsp:nvSpPr>
      <dsp:spPr>
        <a:xfrm>
          <a:off x="4650170" y="1394392"/>
          <a:ext cx="1125451" cy="11255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D7A391-E8F8-412D-8981-7992A51A65AF}">
      <dsp:nvSpPr>
        <dsp:cNvPr id="0" name=""/>
        <dsp:cNvSpPr/>
      </dsp:nvSpPr>
      <dsp:spPr>
        <a:xfrm>
          <a:off x="5950536" y="1621788"/>
          <a:ext cx="1195792" cy="8108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User Manuals</a:t>
          </a:r>
        </a:p>
      </dsp:txBody>
      <dsp:txXfrm>
        <a:off x="5950536" y="1621788"/>
        <a:ext cx="1195792" cy="810894"/>
      </dsp:txXfrm>
    </dsp:sp>
    <dsp:sp modelId="{4E542683-CF3A-4AD8-9CFF-E4046B496806}">
      <dsp:nvSpPr>
        <dsp:cNvPr id="0" name=""/>
        <dsp:cNvSpPr/>
      </dsp:nvSpPr>
      <dsp:spPr>
        <a:xfrm>
          <a:off x="4421797" y="1680793"/>
          <a:ext cx="1125451" cy="11255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C8CA82-DFFC-4F5F-AC4C-299096AF05E2}">
      <dsp:nvSpPr>
        <dsp:cNvPr id="0" name=""/>
        <dsp:cNvSpPr/>
      </dsp:nvSpPr>
      <dsp:spPr>
        <a:xfrm>
          <a:off x="5434704" y="2708731"/>
          <a:ext cx="1289580" cy="7418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Business Cases/Proposals</a:t>
          </a:r>
        </a:p>
      </dsp:txBody>
      <dsp:txXfrm>
        <a:off x="5434704" y="2708731"/>
        <a:ext cx="1289580" cy="741881"/>
      </dsp:txXfrm>
    </dsp:sp>
    <dsp:sp modelId="{FF6CCADE-4C0B-4806-A6C0-05B108ADEC90}">
      <dsp:nvSpPr>
        <dsp:cNvPr id="0" name=""/>
        <dsp:cNvSpPr/>
      </dsp:nvSpPr>
      <dsp:spPr>
        <a:xfrm>
          <a:off x="4056025" y="1680793"/>
          <a:ext cx="1125451" cy="11255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85CA8A-9326-44F9-85C3-8CAC336A74D3}">
      <dsp:nvSpPr>
        <dsp:cNvPr id="0" name=""/>
        <dsp:cNvSpPr/>
      </dsp:nvSpPr>
      <dsp:spPr>
        <a:xfrm>
          <a:off x="2878990" y="2708731"/>
          <a:ext cx="1289580" cy="7418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Marketing Content</a:t>
          </a:r>
        </a:p>
      </dsp:txBody>
      <dsp:txXfrm>
        <a:off x="2878990" y="2708731"/>
        <a:ext cx="1289580" cy="741881"/>
      </dsp:txXfrm>
    </dsp:sp>
    <dsp:sp modelId="{39FDA7C5-3254-4B78-AE49-27E3F37A69BA}">
      <dsp:nvSpPr>
        <dsp:cNvPr id="0" name=""/>
        <dsp:cNvSpPr/>
      </dsp:nvSpPr>
      <dsp:spPr>
        <a:xfrm>
          <a:off x="3827652" y="1394392"/>
          <a:ext cx="1125451" cy="11255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DD2CFD-B181-457E-A3CA-DCC03F478638}">
      <dsp:nvSpPr>
        <dsp:cNvPr id="0" name=""/>
        <dsp:cNvSpPr/>
      </dsp:nvSpPr>
      <dsp:spPr>
        <a:xfrm>
          <a:off x="2456945" y="1621788"/>
          <a:ext cx="1195792" cy="8108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Web content</a:t>
          </a:r>
        </a:p>
      </dsp:txBody>
      <dsp:txXfrm>
        <a:off x="2456945" y="1621788"/>
        <a:ext cx="1195792" cy="810894"/>
      </dsp:txXfrm>
    </dsp:sp>
    <dsp:sp modelId="{D8530AE0-6C9C-4165-8D1E-B35AD614EE20}">
      <dsp:nvSpPr>
        <dsp:cNvPr id="0" name=""/>
        <dsp:cNvSpPr/>
      </dsp:nvSpPr>
      <dsp:spPr>
        <a:xfrm>
          <a:off x="3908778" y="1037254"/>
          <a:ext cx="1125451" cy="11255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61542C-A25C-424A-9180-2D950E361A08}">
      <dsp:nvSpPr>
        <dsp:cNvPr id="0" name=""/>
        <dsp:cNvSpPr/>
      </dsp:nvSpPr>
      <dsp:spPr>
        <a:xfrm>
          <a:off x="2550733" y="655616"/>
          <a:ext cx="1219239" cy="7591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/>
            <a:t>Social Media Content</a:t>
          </a:r>
        </a:p>
      </dsp:txBody>
      <dsp:txXfrm>
        <a:off x="2550733" y="655616"/>
        <a:ext cx="1219239" cy="75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6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7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9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8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1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5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72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6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6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8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yrightbuy.com/post/a-healthy-thought-for-a-healthier-tomorrow" TargetMode="External"/><Relationship Id="rId2" Type="http://schemas.openxmlformats.org/officeDocument/2006/relationships/hyperlink" Target="http://www.inwebz.com/discover.html#at_a_gl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pg/JyotsnaJVarma/post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8BD2-50B5-4EA0-95F4-5CBF76B9E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Jyotsna J Varma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887A2-5CEC-463F-B2E2-10BE341773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 passionate writer and blogger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02B41-5E8B-4225-8EA8-1F1E010C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79" y="614823"/>
            <a:ext cx="2173049" cy="238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5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9356-4F09-4C41-A764-DDC91D23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EXPERT AREAS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8F6101-4D50-49E8-BF43-0027E91BB3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489413"/>
              </p:ext>
            </p:extLst>
          </p:nvPr>
        </p:nvGraphicFramePr>
        <p:xfrm>
          <a:off x="797237" y="1957009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0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9855-70ED-4E10-B6B6-C752D297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PUBLISHED WRITING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7534C-7FE2-4647-8903-304303657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Website Content -</a:t>
            </a:r>
            <a:r>
              <a:rPr lang="en-IN" dirty="0">
                <a:hlinkClick r:id="rId2"/>
              </a:rPr>
              <a:t>http://www.inwebz.com/discover.html#at_a_glance</a:t>
            </a:r>
            <a:endParaRPr lang="en-IN" dirty="0"/>
          </a:p>
          <a:p>
            <a:r>
              <a:rPr lang="en-IN" dirty="0"/>
              <a:t>Sample Article – </a:t>
            </a:r>
            <a:r>
              <a:rPr lang="en-IN" dirty="0">
                <a:hlinkClick r:id="rId3"/>
              </a:rPr>
              <a:t>https://blog.myrightbuy.com/post/a-healthy-thought-for-a-healthier-tomorrow</a:t>
            </a:r>
            <a:endParaRPr lang="en-IN" dirty="0"/>
          </a:p>
          <a:p>
            <a:r>
              <a:rPr lang="en-IN" dirty="0"/>
              <a:t>Sample Blogs - </a:t>
            </a:r>
            <a:r>
              <a:rPr lang="en-IN" dirty="0">
                <a:hlinkClick r:id="rId4"/>
              </a:rPr>
              <a:t>https://www.facebook.com/pg/JyotsnaJVarma/posts/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413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CBCF-851D-4427-B3A9-FCB0B650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643" y="782946"/>
            <a:ext cx="8534400" cy="1507067"/>
          </a:xfrm>
        </p:spPr>
        <p:txBody>
          <a:bodyPr/>
          <a:lstStyle/>
          <a:p>
            <a:r>
              <a:rPr lang="en-IN" dirty="0"/>
              <a:t>More SAMPLES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88CBB5-EAAC-49A7-BA9C-2CA72F2FB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r>
              <a:rPr lang="en-IN" dirty="0"/>
              <a:t>Content Marketing Blog – </a:t>
            </a:r>
          </a:p>
          <a:p>
            <a:endParaRPr lang="en-IN" dirty="0"/>
          </a:p>
          <a:p>
            <a:r>
              <a:rPr lang="en-IN" dirty="0"/>
              <a:t>Marketing Content – </a:t>
            </a:r>
          </a:p>
          <a:p>
            <a:endParaRPr lang="en-IN" dirty="0"/>
          </a:p>
          <a:p>
            <a:r>
              <a:rPr lang="en-IN" dirty="0"/>
              <a:t>Articles : Organic Farming –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BFC62C-C644-4F35-A1E6-0E3D046467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435525"/>
              </p:ext>
            </p:extLst>
          </p:nvPr>
        </p:nvGraphicFramePr>
        <p:xfrm>
          <a:off x="4497898" y="201573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showAsIcon="1" r:id="rId3" imgW="914400" imgH="771480" progId="Acrobat.Document.DC">
                  <p:embed/>
                </p:oleObj>
              </mc:Choice>
              <mc:Fallback>
                <p:oleObj name="Acrobat Document" showAsIcon="1" r:id="rId3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7898" y="201573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992DB90-1F53-4D5E-9DB9-B4C4B9E2A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376197"/>
              </p:ext>
            </p:extLst>
          </p:nvPr>
        </p:nvGraphicFramePr>
        <p:xfrm>
          <a:off x="4581787" y="30432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showAsIcon="1" r:id="rId5" imgW="914400" imgH="771480" progId="Acrobat.Document.DC">
                  <p:embed/>
                </p:oleObj>
              </mc:Choice>
              <mc:Fallback>
                <p:oleObj name="Acrobat Document" showAsIcon="1" r:id="rId5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1787" y="304323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FCED2E-DCD0-4FF4-B757-F25F7F6E2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088937"/>
              </p:ext>
            </p:extLst>
          </p:nvPr>
        </p:nvGraphicFramePr>
        <p:xfrm>
          <a:off x="5563299" y="30178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showAsIcon="1" r:id="rId7" imgW="914400" imgH="771480" progId="Acrobat.Document.DC">
                  <p:embed/>
                </p:oleObj>
              </mc:Choice>
              <mc:Fallback>
                <p:oleObj name="Acrobat Document" showAsIcon="1" r:id="rId7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3299" y="30178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C549B07-0ECD-4428-A1D8-935355369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87262"/>
              </p:ext>
            </p:extLst>
          </p:nvPr>
        </p:nvGraphicFramePr>
        <p:xfrm>
          <a:off x="4648899" y="40200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showAsIcon="1" r:id="rId9" imgW="914400" imgH="771480" progId="Acrobat.Document.DC">
                  <p:embed/>
                </p:oleObj>
              </mc:Choice>
              <mc:Fallback>
                <p:oleObj name="Acrobat Document" showAsIcon="1" r:id="rId9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8899" y="402004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B9D62BE-F150-4718-9A61-F3F3FB8BC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343636"/>
              </p:ext>
            </p:extLst>
          </p:nvPr>
        </p:nvGraphicFramePr>
        <p:xfrm>
          <a:off x="5638800" y="395070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Acrobat Document" showAsIcon="1" r:id="rId11" imgW="914400" imgH="771480" progId="Acrobat.Document.DC">
                  <p:embed/>
                </p:oleObj>
              </mc:Choice>
              <mc:Fallback>
                <p:oleObj name="Acrobat Document" showAsIcon="1" r:id="rId11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38800" y="395070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CCB91DA-3091-4537-83D4-2C962DF69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078265"/>
              </p:ext>
            </p:extLst>
          </p:nvPr>
        </p:nvGraphicFramePr>
        <p:xfrm>
          <a:off x="6553200" y="3937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Acrobat Document" showAsIcon="1" r:id="rId13" imgW="914400" imgH="771480" progId="Acrobat.Document.DC">
                  <p:embed/>
                </p:oleObj>
              </mc:Choice>
              <mc:Fallback>
                <p:oleObj name="Acrobat Document" showAsIcon="1" r:id="rId13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53200" y="3937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1334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</TotalTime>
  <Words>93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Gallery</vt:lpstr>
      <vt:lpstr>Acrobat Document</vt:lpstr>
      <vt:lpstr>Jyotsna J Varma</vt:lpstr>
      <vt:lpstr>EXPERT AREAS</vt:lpstr>
      <vt:lpstr>PUBLISHED WRITING SAMPLES</vt:lpstr>
      <vt:lpstr>More SAMPLES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Jyotsna J Varma</dc:title>
  <dc:creator>Jyotsna Varma</dc:creator>
  <cp:lastModifiedBy>Jyotsna Varma</cp:lastModifiedBy>
  <cp:revision>10</cp:revision>
  <dcterms:created xsi:type="dcterms:W3CDTF">2018-12-26T07:27:58Z</dcterms:created>
  <dcterms:modified xsi:type="dcterms:W3CDTF">2018-12-26T08:28:58Z</dcterms:modified>
</cp:coreProperties>
</file>