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67" r:id="rId7"/>
    <p:sldId id="257" r:id="rId8"/>
    <p:sldId id="268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>
      <p:cViewPr varScale="1">
        <p:scale>
          <a:sx n="80" d="100"/>
          <a:sy n="80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ADB2-D185-47E8-9609-AAD69B1B69EE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010DA-3277-4782-9091-7E51EA25B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heels on heels.jpg"/>
          <p:cNvPicPr>
            <a:picLocks noChangeAspect="1"/>
          </p:cNvPicPr>
          <p:nvPr/>
        </p:nvPicPr>
        <p:blipFill>
          <a:blip r:embed="rId2" cstate="print"/>
          <a:srcRect l="38333" t="21750"/>
          <a:stretch>
            <a:fillRect/>
          </a:stretch>
        </p:blipFill>
        <p:spPr>
          <a:xfrm>
            <a:off x="76200" y="228600"/>
            <a:ext cx="8991600" cy="64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496669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1a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17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 blush p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1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heel 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"/>
            <a:ext cx="6675120" cy="667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heels on 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904"/>
            <a:ext cx="9144000" cy="616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4167" y="496669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1b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 heels on h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15056"/>
            <a:ext cx="8915400" cy="6027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4903" y="496669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65" y="457200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1c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1393"/>
            <a:ext cx="9144000" cy="6335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effect le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42" y="0"/>
            <a:ext cx="89701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192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1067"/>
            <a:ext cx="9144000" cy="6192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3</cp:revision>
  <dcterms:created xsi:type="dcterms:W3CDTF">2020-05-22T15:34:51Z</dcterms:created>
  <dcterms:modified xsi:type="dcterms:W3CDTF">2020-10-11T16:05:23Z</dcterms:modified>
</cp:coreProperties>
</file>