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424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" y="571500"/>
            <a:ext cx="7298982" cy="883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42900"/>
            <a:ext cx="7010400" cy="932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38099"/>
            <a:ext cx="7288530" cy="1002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y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3875"/>
            <a:ext cx="7772400" cy="7567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" y="558800"/>
            <a:ext cx="51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0780" y="46197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_fullxfull.1323564501_nh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" y="558802"/>
            <a:ext cx="317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Used in 4a,4b &amp;4c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0780" y="46197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KM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554"/>
            <a:ext cx="7772400" cy="730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" y="558800"/>
            <a:ext cx="51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4b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0780" y="461971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3321"/>
            <a:ext cx="7772400" cy="5936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" y="1005840"/>
            <a:ext cx="51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4c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0780" y="78232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2</cp:revision>
  <dcterms:created xsi:type="dcterms:W3CDTF">2020-10-11T16:10:33Z</dcterms:created>
  <dcterms:modified xsi:type="dcterms:W3CDTF">2020-10-11T16:13:47Z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2020-10-11T00:00:00Z</vt:filetime>
  </property>
</Properties>
</file>