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72" r:id="rId3"/>
    <p:sldId id="271" r:id="rId4"/>
    <p:sldId id="270" r:id="rId5"/>
    <p:sldId id="269" r:id="rId6"/>
    <p:sldId id="267" r:id="rId7"/>
    <p:sldId id="265" r:id="rId8"/>
    <p:sldId id="258" r:id="rId9"/>
    <p:sldId id="259" r:id="rId10"/>
    <p:sldId id="260" r:id="rId11"/>
    <p:sldId id="261" r:id="rId12"/>
    <p:sldId id="262" r:id="rId13"/>
    <p:sldId id="263" r:id="rId1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48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5905E-F389-43AF-9A5F-4DBB0DD6DA81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F4145-EE9C-4441-9D68-73FE3FD391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A8227-53A9-4067-8641-3B4C94689BF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6A3F-2F14-4468-B7DE-E9778218F67C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CFB0-DD52-4E58-B279-0AD02107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6A3F-2F14-4468-B7DE-E9778218F67C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CFB0-DD52-4E58-B279-0AD02107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7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6A3F-2F14-4468-B7DE-E9778218F67C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CFB0-DD52-4E58-B279-0AD02107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6A3F-2F14-4468-B7DE-E9778218F67C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CFB0-DD52-4E58-B279-0AD02107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6A3F-2F14-4468-B7DE-E9778218F67C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CFB0-DD52-4E58-B279-0AD02107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6A3F-2F14-4468-B7DE-E9778218F67C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CFB0-DD52-4E58-B279-0AD02107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6A3F-2F14-4468-B7DE-E9778218F67C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CFB0-DD52-4E58-B279-0AD02107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6A3F-2F14-4468-B7DE-E9778218F67C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CFB0-DD52-4E58-B279-0AD02107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6A3F-2F14-4468-B7DE-E9778218F67C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CFB0-DD52-4E58-B279-0AD02107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6A3F-2F14-4468-B7DE-E9778218F67C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CFB0-DD52-4E58-B279-0AD02107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6A3F-2F14-4468-B7DE-E9778218F67C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8CFB0-DD52-4E58-B279-0AD02107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96A3F-2F14-4468-B7DE-E9778218F67C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8CFB0-DD52-4E58-B279-0AD02107F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LUEFLU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300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7096" y="0"/>
            <a:ext cx="4083809" cy="887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4294967295"/>
          </p:nvPr>
        </p:nvSpPr>
        <p:spPr>
          <a:xfrm>
            <a:off x="4771786" y="8989964"/>
            <a:ext cx="173236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10"/>
              </a:lnSpc>
            </a:pPr>
            <a:r>
              <a:rPr spc="10" dirty="0"/>
              <a:t>Scanned </a:t>
            </a:r>
            <a:r>
              <a:rPr spc="15" dirty="0"/>
              <a:t>by</a:t>
            </a:r>
            <a:r>
              <a:rPr spc="-55" dirty="0"/>
              <a:t> </a:t>
            </a:r>
            <a:r>
              <a:rPr spc="15" dirty="0"/>
              <a:t>CamScanner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05446"/>
            <a:ext cx="6858000" cy="6461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4294967295"/>
          </p:nvPr>
        </p:nvSpPr>
        <p:spPr>
          <a:xfrm>
            <a:off x="4771786" y="8989964"/>
            <a:ext cx="173236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10"/>
              </a:lnSpc>
            </a:pPr>
            <a:r>
              <a:rPr spc="10" dirty="0"/>
              <a:t>Scanned </a:t>
            </a:r>
            <a:r>
              <a:rPr spc="15" dirty="0"/>
              <a:t>by</a:t>
            </a:r>
            <a:r>
              <a:rPr spc="-55" dirty="0"/>
              <a:t> </a:t>
            </a:r>
            <a:r>
              <a:rPr spc="15" dirty="0"/>
              <a:t>CamScanner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23198"/>
            <a:ext cx="6858000" cy="6426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4294967295"/>
          </p:nvPr>
        </p:nvSpPr>
        <p:spPr>
          <a:xfrm>
            <a:off x="4771786" y="8989964"/>
            <a:ext cx="173236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10"/>
              </a:lnSpc>
            </a:pPr>
            <a:r>
              <a:rPr spc="10" dirty="0"/>
              <a:t>Scanned </a:t>
            </a:r>
            <a:r>
              <a:rPr spc="15" dirty="0"/>
              <a:t>by</a:t>
            </a:r>
            <a:r>
              <a:rPr spc="-55" dirty="0"/>
              <a:t> </a:t>
            </a:r>
            <a:r>
              <a:rPr spc="15" dirty="0"/>
              <a:t>CamScanner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04763"/>
            <a:ext cx="6858000" cy="6262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4294967295"/>
          </p:nvPr>
        </p:nvSpPr>
        <p:spPr>
          <a:xfrm>
            <a:off x="4771786" y="8989964"/>
            <a:ext cx="173236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10"/>
              </a:lnSpc>
            </a:pPr>
            <a:r>
              <a:rPr spc="10" dirty="0"/>
              <a:t>Scanned </a:t>
            </a:r>
            <a:r>
              <a:rPr spc="15" dirty="0"/>
              <a:t>by</a:t>
            </a:r>
            <a:r>
              <a:rPr spc="-55" dirty="0"/>
              <a:t> </a:t>
            </a:r>
            <a:r>
              <a:rPr spc="15" dirty="0"/>
              <a:t>CamScanner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yellow heel pri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63246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mbrella yell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6317544" cy="6577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s2@4x-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219200"/>
            <a:ext cx="6705600" cy="670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lactart-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634" y="0"/>
            <a:ext cx="6674732" cy="8872504"/>
          </a:xfrm>
          <a:prstGeom prst="rect">
            <a:avLst/>
          </a:prstGeom>
          <a:blipFill>
            <a:blip r:embed="rId2" cstate="print">
              <a:lum bright="10000" contrast="10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4294967295"/>
          </p:nvPr>
        </p:nvSpPr>
        <p:spPr>
          <a:xfrm>
            <a:off x="4771786" y="8880959"/>
            <a:ext cx="1732364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10"/>
              </a:lnSpc>
            </a:pPr>
            <a:r>
              <a:rPr spc="10" dirty="0"/>
              <a:t>Scanned </a:t>
            </a:r>
            <a:r>
              <a:rPr spc="15" dirty="0"/>
              <a:t>by</a:t>
            </a:r>
            <a:r>
              <a:rPr spc="-55" dirty="0"/>
              <a:t> </a:t>
            </a:r>
            <a:r>
              <a:rPr spc="15" dirty="0"/>
              <a:t>CamScanner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3762"/>
            <a:ext cx="6858000" cy="8544983"/>
          </a:xfrm>
          <a:prstGeom prst="rect">
            <a:avLst/>
          </a:prstGeom>
          <a:blipFill>
            <a:blip r:embed="rId2" cstate="print">
              <a:lum bright="10000" contrast="20000"/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4294967295"/>
          </p:nvPr>
        </p:nvSpPr>
        <p:spPr>
          <a:xfrm>
            <a:off x="4771786" y="8989964"/>
            <a:ext cx="173236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10"/>
              </a:lnSpc>
            </a:pPr>
            <a:r>
              <a:rPr spc="10" dirty="0"/>
              <a:t>Scanned </a:t>
            </a:r>
            <a:r>
              <a:rPr spc="15" dirty="0"/>
              <a:t>by</a:t>
            </a:r>
            <a:r>
              <a:rPr spc="-55" dirty="0"/>
              <a:t> </a:t>
            </a:r>
            <a:r>
              <a:rPr spc="15" dirty="0"/>
              <a:t>CamScanner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40701"/>
            <a:ext cx="6858000" cy="6591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4294967295"/>
          </p:nvPr>
        </p:nvSpPr>
        <p:spPr>
          <a:xfrm>
            <a:off x="4771786" y="8989964"/>
            <a:ext cx="173236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10"/>
              </a:lnSpc>
            </a:pPr>
            <a:r>
              <a:rPr spc="10" dirty="0"/>
              <a:t>Scanned </a:t>
            </a:r>
            <a:r>
              <a:rPr spc="15" dirty="0"/>
              <a:t>by</a:t>
            </a:r>
            <a:r>
              <a:rPr spc="-55" dirty="0"/>
              <a:t> </a:t>
            </a:r>
            <a:r>
              <a:rPr spc="15" dirty="0"/>
              <a:t>CamScanner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9580" y="0"/>
            <a:ext cx="6158843" cy="8872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4294967295"/>
          </p:nvPr>
        </p:nvSpPr>
        <p:spPr>
          <a:xfrm>
            <a:off x="4771786" y="8989964"/>
            <a:ext cx="1732364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10"/>
              </a:lnSpc>
            </a:pPr>
            <a:r>
              <a:rPr spc="10" dirty="0"/>
              <a:t>Scanned </a:t>
            </a:r>
            <a:r>
              <a:rPr spc="15" dirty="0"/>
              <a:t>by</a:t>
            </a:r>
            <a:r>
              <a:rPr spc="-55" dirty="0"/>
              <a:t> </a:t>
            </a:r>
            <a:r>
              <a:rPr spc="15" dirty="0"/>
              <a:t>CamScanner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</Words>
  <Application>Microsoft Office PowerPoint</Application>
  <PresentationFormat>On-screen Show (4:3)</PresentationFormat>
  <Paragraphs>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home</cp:lastModifiedBy>
  <cp:revision>2</cp:revision>
  <dcterms:created xsi:type="dcterms:W3CDTF">2020-10-11T16:50:27Z</dcterms:created>
  <dcterms:modified xsi:type="dcterms:W3CDTF">2020-10-11T17:00:43Z</dcterms:modified>
</cp:coreProperties>
</file>