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48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3314-1989-4BBF-960A-891F53A21ED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A8227-53A9-4067-8641-3B4C94689B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E984-49DE-44E7-92F1-F395901D733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9C8B-8328-4A25-A2A5-F540E3DD3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E984-49DE-44E7-92F1-F395901D733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9C8B-8328-4A25-A2A5-F540E3DD3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E984-49DE-44E7-92F1-F395901D733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9C8B-8328-4A25-A2A5-F540E3DD3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E984-49DE-44E7-92F1-F395901D733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9C8B-8328-4A25-A2A5-F540E3DD3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E984-49DE-44E7-92F1-F395901D733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9C8B-8328-4A25-A2A5-F540E3DD3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E984-49DE-44E7-92F1-F395901D733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9C8B-8328-4A25-A2A5-F540E3DD3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E984-49DE-44E7-92F1-F395901D733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9C8B-8328-4A25-A2A5-F540E3DD3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E984-49DE-44E7-92F1-F395901D733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9C8B-8328-4A25-A2A5-F540E3DD3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E984-49DE-44E7-92F1-F395901D733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9C8B-8328-4A25-A2A5-F540E3DD3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E984-49DE-44E7-92F1-F395901D733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9C8B-8328-4A25-A2A5-F540E3DD3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E984-49DE-44E7-92F1-F395901D733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9C8B-8328-4A25-A2A5-F540E3DD3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CE984-49DE-44E7-92F1-F395901D733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9C8B-8328-4A25-A2A5-F540E3DD3E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778" y="0"/>
            <a:ext cx="5796445" cy="887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4771786" y="8880959"/>
            <a:ext cx="173236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pc="10" dirty="0"/>
              <a:t>Scanned </a:t>
            </a:r>
            <a:r>
              <a:rPr spc="15" dirty="0"/>
              <a:t>by</a:t>
            </a:r>
            <a:r>
              <a:rPr spc="-55" dirty="0"/>
              <a:t> </a:t>
            </a:r>
            <a:r>
              <a:rPr spc="15" dirty="0"/>
              <a:t>CamScanner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9680"/>
            <a:ext cx="6858000" cy="8633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4771786" y="8880959"/>
            <a:ext cx="173236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pc="10" dirty="0"/>
              <a:t>Scanned </a:t>
            </a:r>
            <a:r>
              <a:rPr spc="15" dirty="0"/>
              <a:t>by</a:t>
            </a:r>
            <a:r>
              <a:rPr spc="-55" dirty="0"/>
              <a:t> </a:t>
            </a:r>
            <a:r>
              <a:rPr spc="15" dirty="0"/>
              <a:t>CamScanner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5804"/>
            <a:ext cx="6858000" cy="7520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4771786" y="8880959"/>
            <a:ext cx="173236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pc="10" dirty="0"/>
              <a:t>Scanned </a:t>
            </a:r>
            <a:r>
              <a:rPr spc="15" dirty="0"/>
              <a:t>by</a:t>
            </a:r>
            <a:r>
              <a:rPr spc="-55" dirty="0"/>
              <a:t> </a:t>
            </a:r>
            <a:r>
              <a:rPr spc="15" dirty="0"/>
              <a:t>CamScanner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1</cp:revision>
  <dcterms:created xsi:type="dcterms:W3CDTF">2020-10-11T16:48:57Z</dcterms:created>
  <dcterms:modified xsi:type="dcterms:W3CDTF">2020-10-11T16:53:11Z</dcterms:modified>
</cp:coreProperties>
</file>