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1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8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3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6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5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7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4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610A-FE8C-4E77-9063-796108DE6DE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467E-3400-4EC3-AF2E-E6DD7E667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5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5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7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2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8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8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2020-11-17T10:48:17Z</dcterms:created>
  <dcterms:modified xsi:type="dcterms:W3CDTF">2020-11-17T10:49:05Z</dcterms:modified>
</cp:coreProperties>
</file>