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5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D1144CAC-8AC6-4A8D-955D-B939E35FDC2B}">
          <p14:sldIdLst/>
        </p14:section>
        <p14:section name="The Title" id="{E328659E-093C-42B7-8572-270CBD584C86}">
          <p14:sldIdLst>
            <p14:sldId id="256"/>
          </p14:sldIdLst>
        </p14:section>
        <p14:section name="Content" id="{F8E461A7-AD28-451E-85FA-ACE1034DB903}">
          <p14:sldIdLst>
            <p14:sldId id="258"/>
            <p14:sldId id="257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0D4CB-C420-44B5-834A-89457893D87E}" v="56" dt="2021-12-27T14:23:02.610"/>
    <p1510:client id="{726FFE43-55DC-4BCB-8962-E6B74E694C6B}" v="8" dt="2021-12-27T13:44:08.346"/>
    <p1510:client id="{B5795192-9E6E-45CD-884D-CCC6D13A850A}" v="177" dt="2021-12-27T14:11:17.253"/>
    <p1510:client id="{D44CECF6-1A79-4862-A831-995011B1FFF7}" v="242" dt="2021-12-27T13:38:21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714e5c65881871f1" providerId="Windows Live" clId="Web-{D44CECF6-1A79-4862-A831-995011B1FFF7}"/>
    <pc:docChg chg="addSld delSld modSld addSection">
      <pc:chgData name="Guest User" userId="714e5c65881871f1" providerId="Windows Live" clId="Web-{D44CECF6-1A79-4862-A831-995011B1FFF7}" dt="2021-12-27T13:38:21.862" v="162"/>
      <pc:docMkLst>
        <pc:docMk/>
      </pc:docMkLst>
      <pc:sldChg chg="modSp">
        <pc:chgData name="Guest User" userId="714e5c65881871f1" providerId="Windows Live" clId="Web-{D44CECF6-1A79-4862-A831-995011B1FFF7}" dt="2021-12-27T13:12:40.459" v="2" actId="20577"/>
        <pc:sldMkLst>
          <pc:docMk/>
          <pc:sldMk cId="521040635" sldId="256"/>
        </pc:sldMkLst>
        <pc:spChg chg="mod">
          <ac:chgData name="Guest User" userId="714e5c65881871f1" providerId="Windows Live" clId="Web-{D44CECF6-1A79-4862-A831-995011B1FFF7}" dt="2021-12-27T13:12:40.459" v="2" actId="20577"/>
          <ac:spMkLst>
            <pc:docMk/>
            <pc:sldMk cId="521040635" sldId="256"/>
            <ac:spMk id="3" creationId="{00000000-0000-0000-0000-000000000000}"/>
          </ac:spMkLst>
        </pc:spChg>
      </pc:sldChg>
      <pc:sldChg chg="addSp delSp modSp new mod setBg">
        <pc:chgData name="Guest User" userId="714e5c65881871f1" providerId="Windows Live" clId="Web-{D44CECF6-1A79-4862-A831-995011B1FFF7}" dt="2021-12-27T13:20:23.550" v="79" actId="20577"/>
        <pc:sldMkLst>
          <pc:docMk/>
          <pc:sldMk cId="1674358718" sldId="257"/>
        </pc:sldMkLst>
        <pc:spChg chg="add mod ord">
          <ac:chgData name="Guest User" userId="714e5c65881871f1" providerId="Windows Live" clId="Web-{D44CECF6-1A79-4862-A831-995011B1FFF7}" dt="2021-12-27T13:20:23.550" v="79" actId="20577"/>
          <ac:spMkLst>
            <pc:docMk/>
            <pc:sldMk cId="1674358718" sldId="257"/>
            <ac:spMk id="2" creationId="{30C7931D-0CE2-4D1A-AF83-2A97AFBB408A}"/>
          </ac:spMkLst>
        </pc:spChg>
        <pc:spChg chg="add mod">
          <ac:chgData name="Guest User" userId="714e5c65881871f1" providerId="Windows Live" clId="Web-{D44CECF6-1A79-4862-A831-995011B1FFF7}" dt="2021-12-27T13:15:45.402" v="35"/>
          <ac:spMkLst>
            <pc:docMk/>
            <pc:sldMk cId="1674358718" sldId="257"/>
            <ac:spMk id="4" creationId="{ACDE9A05-10A1-45B1-821A-D8EF3F644DE7}"/>
          </ac:spMkLst>
        </pc:spChg>
        <pc:spChg chg="add">
          <ac:chgData name="Guest User" userId="714e5c65881871f1" providerId="Windows Live" clId="Web-{D44CECF6-1A79-4862-A831-995011B1FFF7}" dt="2021-12-27T13:15:45.402" v="35"/>
          <ac:spMkLst>
            <pc:docMk/>
            <pc:sldMk cId="1674358718" sldId="257"/>
            <ac:spMk id="20" creationId="{66D61E08-70C3-48D8-BEA0-787111DC30DA}"/>
          </ac:spMkLst>
        </pc:spChg>
        <pc:spChg chg="add">
          <ac:chgData name="Guest User" userId="714e5c65881871f1" providerId="Windows Live" clId="Web-{D44CECF6-1A79-4862-A831-995011B1FFF7}" dt="2021-12-27T13:15:45.402" v="35"/>
          <ac:spMkLst>
            <pc:docMk/>
            <pc:sldMk cId="1674358718" sldId="257"/>
            <ac:spMk id="22" creationId="{FC55298F-0AE5-478E-AD2B-03C2614C5833}"/>
          </ac:spMkLst>
        </pc:spChg>
        <pc:spChg chg="add">
          <ac:chgData name="Guest User" userId="714e5c65881871f1" providerId="Windows Live" clId="Web-{D44CECF6-1A79-4862-A831-995011B1FFF7}" dt="2021-12-27T13:15:45.402" v="35"/>
          <ac:spMkLst>
            <pc:docMk/>
            <pc:sldMk cId="1674358718" sldId="257"/>
            <ac:spMk id="24" creationId="{C180E4EA-0B63-4779-A895-7E90E71088F3}"/>
          </ac:spMkLst>
        </pc:spChg>
        <pc:spChg chg="add del">
          <ac:chgData name="Guest User" userId="714e5c65881871f1" providerId="Windows Live" clId="Web-{D44CECF6-1A79-4862-A831-995011B1FFF7}" dt="2021-12-27T13:15:45.371" v="34"/>
          <ac:spMkLst>
            <pc:docMk/>
            <pc:sldMk cId="1674358718" sldId="257"/>
            <ac:spMk id="25" creationId="{66D61E08-70C3-48D8-BEA0-787111DC30DA}"/>
          </ac:spMkLst>
        </pc:spChg>
        <pc:spChg chg="add">
          <ac:chgData name="Guest User" userId="714e5c65881871f1" providerId="Windows Live" clId="Web-{D44CECF6-1A79-4862-A831-995011B1FFF7}" dt="2021-12-27T13:15:45.402" v="35"/>
          <ac:spMkLst>
            <pc:docMk/>
            <pc:sldMk cId="1674358718" sldId="257"/>
            <ac:spMk id="26" creationId="{CEE01D9D-3DE8-4EED-B0D3-8F3C79CC7673}"/>
          </ac:spMkLst>
        </pc:spChg>
        <pc:spChg chg="add del">
          <ac:chgData name="Guest User" userId="714e5c65881871f1" providerId="Windows Live" clId="Web-{D44CECF6-1A79-4862-A831-995011B1FFF7}" dt="2021-12-27T13:15:45.371" v="34"/>
          <ac:spMkLst>
            <pc:docMk/>
            <pc:sldMk cId="1674358718" sldId="257"/>
            <ac:spMk id="27" creationId="{FC55298F-0AE5-478E-AD2B-03C2614C5833}"/>
          </ac:spMkLst>
        </pc:spChg>
        <pc:spChg chg="add">
          <ac:chgData name="Guest User" userId="714e5c65881871f1" providerId="Windows Live" clId="Web-{D44CECF6-1A79-4862-A831-995011B1FFF7}" dt="2021-12-27T13:15:45.402" v="35"/>
          <ac:spMkLst>
            <pc:docMk/>
            <pc:sldMk cId="1674358718" sldId="257"/>
            <ac:spMk id="28" creationId="{89AF5CE9-607F-43F4-8983-DCD6DA4051FD}"/>
          </ac:spMkLst>
        </pc:spChg>
        <pc:spChg chg="add del">
          <ac:chgData name="Guest User" userId="714e5c65881871f1" providerId="Windows Live" clId="Web-{D44CECF6-1A79-4862-A831-995011B1FFF7}" dt="2021-12-27T13:15:45.371" v="34"/>
          <ac:spMkLst>
            <pc:docMk/>
            <pc:sldMk cId="1674358718" sldId="257"/>
            <ac:spMk id="29" creationId="{C180E4EA-0B63-4779-A895-7E90E71088F3}"/>
          </ac:spMkLst>
        </pc:spChg>
        <pc:spChg chg="add">
          <ac:chgData name="Guest User" userId="714e5c65881871f1" providerId="Windows Live" clId="Web-{D44CECF6-1A79-4862-A831-995011B1FFF7}" dt="2021-12-27T13:15:45.402" v="35"/>
          <ac:spMkLst>
            <pc:docMk/>
            <pc:sldMk cId="1674358718" sldId="257"/>
            <ac:spMk id="30" creationId="{6EEA2DBD-9E1E-4521-8C01-F32AD18A89E3}"/>
          </ac:spMkLst>
        </pc:spChg>
        <pc:spChg chg="add del">
          <ac:chgData name="Guest User" userId="714e5c65881871f1" providerId="Windows Live" clId="Web-{D44CECF6-1A79-4862-A831-995011B1FFF7}" dt="2021-12-27T13:15:45.371" v="34"/>
          <ac:spMkLst>
            <pc:docMk/>
            <pc:sldMk cId="1674358718" sldId="257"/>
            <ac:spMk id="31" creationId="{CEE01D9D-3DE8-4EED-B0D3-8F3C79CC7673}"/>
          </ac:spMkLst>
        </pc:spChg>
        <pc:spChg chg="add">
          <ac:chgData name="Guest User" userId="714e5c65881871f1" providerId="Windows Live" clId="Web-{D44CECF6-1A79-4862-A831-995011B1FFF7}" dt="2021-12-27T13:15:45.402" v="35"/>
          <ac:spMkLst>
            <pc:docMk/>
            <pc:sldMk cId="1674358718" sldId="257"/>
            <ac:spMk id="32" creationId="{15BBD2C1-BA9B-46A9-A27A-33498B169272}"/>
          </ac:spMkLst>
        </pc:spChg>
        <pc:spChg chg="add del">
          <ac:chgData name="Guest User" userId="714e5c65881871f1" providerId="Windows Live" clId="Web-{D44CECF6-1A79-4862-A831-995011B1FFF7}" dt="2021-12-27T13:15:45.371" v="34"/>
          <ac:spMkLst>
            <pc:docMk/>
            <pc:sldMk cId="1674358718" sldId="257"/>
            <ac:spMk id="33" creationId="{89AF5CE9-607F-43F4-8983-DCD6DA4051FD}"/>
          </ac:spMkLst>
        </pc:spChg>
        <pc:spChg chg="add del">
          <ac:chgData name="Guest User" userId="714e5c65881871f1" providerId="Windows Live" clId="Web-{D44CECF6-1A79-4862-A831-995011B1FFF7}" dt="2021-12-27T13:15:45.371" v="34"/>
          <ac:spMkLst>
            <pc:docMk/>
            <pc:sldMk cId="1674358718" sldId="257"/>
            <ac:spMk id="35" creationId="{6EEA2DBD-9E1E-4521-8C01-F32AD18A89E3}"/>
          </ac:spMkLst>
        </pc:spChg>
        <pc:spChg chg="add del">
          <ac:chgData name="Guest User" userId="714e5c65881871f1" providerId="Windows Live" clId="Web-{D44CECF6-1A79-4862-A831-995011B1FFF7}" dt="2021-12-27T13:15:45.371" v="34"/>
          <ac:spMkLst>
            <pc:docMk/>
            <pc:sldMk cId="1674358718" sldId="257"/>
            <ac:spMk id="37" creationId="{15BBD2C1-BA9B-46A9-A27A-33498B169272}"/>
          </ac:spMkLst>
        </pc:spChg>
        <pc:grpChg chg="add">
          <ac:chgData name="Guest User" userId="714e5c65881871f1" providerId="Windows Live" clId="Web-{D44CECF6-1A79-4862-A831-995011B1FFF7}" dt="2021-12-27T13:15:45.402" v="35"/>
          <ac:grpSpMkLst>
            <pc:docMk/>
            <pc:sldMk cId="1674358718" sldId="257"/>
            <ac:grpSpMk id="6" creationId="{88C9B83F-64CD-41C1-925F-A08801FFD0BD}"/>
          </ac:grpSpMkLst>
        </pc:grpChg>
        <pc:grpChg chg="add del">
          <ac:chgData name="Guest User" userId="714e5c65881871f1" providerId="Windows Live" clId="Web-{D44CECF6-1A79-4862-A831-995011B1FFF7}" dt="2021-12-27T13:15:45.371" v="34"/>
          <ac:grpSpMkLst>
            <pc:docMk/>
            <pc:sldMk cId="1674358718" sldId="257"/>
            <ac:grpSpMk id="9" creationId="{88C9B83F-64CD-41C1-925F-A08801FFD0BD}"/>
          </ac:grpSpMkLst>
        </pc:grpChg>
        <pc:picChg chg="add mod">
          <ac:chgData name="Guest User" userId="714e5c65881871f1" providerId="Windows Live" clId="Web-{D44CECF6-1A79-4862-A831-995011B1FFF7}" dt="2021-12-27T13:15:45.402" v="35"/>
          <ac:picMkLst>
            <pc:docMk/>
            <pc:sldMk cId="1674358718" sldId="257"/>
            <ac:picMk id="3" creationId="{6B189E04-5903-400A-BE2D-E854A687988A}"/>
          </ac:picMkLst>
        </pc:picChg>
        <pc:cxnChg chg="add">
          <ac:chgData name="Guest User" userId="714e5c65881871f1" providerId="Windows Live" clId="Web-{D44CECF6-1A79-4862-A831-995011B1FFF7}" dt="2021-12-27T13:15:45.402" v="35"/>
          <ac:cxnSpMkLst>
            <pc:docMk/>
            <pc:sldMk cId="1674358718" sldId="257"/>
            <ac:cxnSpMk id="7" creationId="{A57C1A16-B8AB-4D99-A195-A38F556A6486}"/>
          </ac:cxnSpMkLst>
        </pc:cxnChg>
        <pc:cxnChg chg="add">
          <ac:chgData name="Guest User" userId="714e5c65881871f1" providerId="Windows Live" clId="Web-{D44CECF6-1A79-4862-A831-995011B1FFF7}" dt="2021-12-27T13:15:45.402" v="35"/>
          <ac:cxnSpMkLst>
            <pc:docMk/>
            <pc:sldMk cId="1674358718" sldId="257"/>
            <ac:cxnSpMk id="8" creationId="{F8A9B20B-D1DD-4573-B5EC-558029519236}"/>
          </ac:cxnSpMkLst>
        </pc:cxnChg>
        <pc:cxnChg chg="add del">
          <ac:chgData name="Guest User" userId="714e5c65881871f1" providerId="Windows Live" clId="Web-{D44CECF6-1A79-4862-A831-995011B1FFF7}" dt="2021-12-27T13:15:45.371" v="34"/>
          <ac:cxnSpMkLst>
            <pc:docMk/>
            <pc:sldMk cId="1674358718" sldId="257"/>
            <ac:cxnSpMk id="21" creationId="{A57C1A16-B8AB-4D99-A195-A38F556A6486}"/>
          </ac:cxnSpMkLst>
        </pc:cxnChg>
        <pc:cxnChg chg="add del">
          <ac:chgData name="Guest User" userId="714e5c65881871f1" providerId="Windows Live" clId="Web-{D44CECF6-1A79-4862-A831-995011B1FFF7}" dt="2021-12-27T13:15:45.371" v="34"/>
          <ac:cxnSpMkLst>
            <pc:docMk/>
            <pc:sldMk cId="1674358718" sldId="257"/>
            <ac:cxnSpMk id="23" creationId="{F8A9B20B-D1DD-4573-B5EC-558029519236}"/>
          </ac:cxnSpMkLst>
        </pc:cxnChg>
      </pc:sldChg>
      <pc:sldChg chg="addSp modSp new mod modClrScheme chgLayout">
        <pc:chgData name="Guest User" userId="714e5c65881871f1" providerId="Windows Live" clId="Web-{D44CECF6-1A79-4862-A831-995011B1FFF7}" dt="2021-12-27T13:23:52.197" v="134" actId="20577"/>
        <pc:sldMkLst>
          <pc:docMk/>
          <pc:sldMk cId="137592057" sldId="258"/>
        </pc:sldMkLst>
        <pc:spChg chg="add mod">
          <ac:chgData name="Guest User" userId="714e5c65881871f1" providerId="Windows Live" clId="Web-{D44CECF6-1A79-4862-A831-995011B1FFF7}" dt="2021-12-27T13:23:52.197" v="134" actId="20577"/>
          <ac:spMkLst>
            <pc:docMk/>
            <pc:sldMk cId="137592057" sldId="258"/>
            <ac:spMk id="2" creationId="{E6037E0D-A1C6-4155-9371-ED5BC79268F6}"/>
          </ac:spMkLst>
        </pc:spChg>
        <pc:spChg chg="add mod">
          <ac:chgData name="Guest User" userId="714e5c65881871f1" providerId="Windows Live" clId="Web-{D44CECF6-1A79-4862-A831-995011B1FFF7}" dt="2021-12-27T13:21:22.818" v="81"/>
          <ac:spMkLst>
            <pc:docMk/>
            <pc:sldMk cId="137592057" sldId="258"/>
            <ac:spMk id="3" creationId="{75CBB90F-EC43-4B8E-8692-1245AB38529F}"/>
          </ac:spMkLst>
        </pc:spChg>
        <pc:spChg chg="add mod">
          <ac:chgData name="Guest User" userId="714e5c65881871f1" providerId="Windows Live" clId="Web-{D44CECF6-1A79-4862-A831-995011B1FFF7}" dt="2021-12-27T13:22:36.898" v="113" actId="20577"/>
          <ac:spMkLst>
            <pc:docMk/>
            <pc:sldMk cId="137592057" sldId="258"/>
            <ac:spMk id="4" creationId="{97A47BD3-8533-4257-8629-CA36DF6CD456}"/>
          </ac:spMkLst>
        </pc:spChg>
      </pc:sldChg>
      <pc:sldChg chg="addSp delSp modSp new mod setBg modClrScheme chgLayout">
        <pc:chgData name="Guest User" userId="714e5c65881871f1" providerId="Windows Live" clId="Web-{D44CECF6-1A79-4862-A831-995011B1FFF7}" dt="2021-12-27T13:29:32.457" v="157" actId="20577"/>
        <pc:sldMkLst>
          <pc:docMk/>
          <pc:sldMk cId="2869074644" sldId="259"/>
        </pc:sldMkLst>
        <pc:spChg chg="del mod ord">
          <ac:chgData name="Guest User" userId="714e5c65881871f1" providerId="Windows Live" clId="Web-{D44CECF6-1A79-4862-A831-995011B1FFF7}" dt="2021-12-27T13:28:46.346" v="139"/>
          <ac:spMkLst>
            <pc:docMk/>
            <pc:sldMk cId="2869074644" sldId="259"/>
            <ac:spMk id="2" creationId="{E0AF0726-7D14-4CB0-96E3-27BB438D65DF}"/>
          </ac:spMkLst>
        </pc:spChg>
        <pc:spChg chg="del mod ord">
          <ac:chgData name="Guest User" userId="714e5c65881871f1" providerId="Windows Live" clId="Web-{D44CECF6-1A79-4862-A831-995011B1FFF7}" dt="2021-12-27T13:26:54.046" v="138"/>
          <ac:spMkLst>
            <pc:docMk/>
            <pc:sldMk cId="2869074644" sldId="259"/>
            <ac:spMk id="3" creationId="{64F78AC9-DA2C-4D43-B68C-C50F62ED2F32}"/>
          </ac:spMkLst>
        </pc:spChg>
        <pc:spChg chg="add del mod ord">
          <ac:chgData name="Guest User" userId="714e5c65881871f1" providerId="Windows Live" clId="Web-{D44CECF6-1A79-4862-A831-995011B1FFF7}" dt="2021-12-27T13:25:22.012" v="137"/>
          <ac:spMkLst>
            <pc:docMk/>
            <pc:sldMk cId="2869074644" sldId="259"/>
            <ac:spMk id="4" creationId="{D9FAD0C5-52FC-43B9-BBA5-F6FE9EAF1C2F}"/>
          </ac:spMkLst>
        </pc:spChg>
        <pc:spChg chg="add mod">
          <ac:chgData name="Guest User" userId="714e5c65881871f1" providerId="Windows Live" clId="Web-{D44CECF6-1A79-4862-A831-995011B1FFF7}" dt="2021-12-27T13:29:32.457" v="157" actId="20577"/>
          <ac:spMkLst>
            <pc:docMk/>
            <pc:sldMk cId="2869074644" sldId="259"/>
            <ac:spMk id="6" creationId="{89B0FB1C-C31A-416F-B01A-B2CAE96BBB30}"/>
          </ac:spMkLst>
        </pc:spChg>
        <pc:grpChg chg="add">
          <ac:chgData name="Guest User" userId="714e5c65881871f1" providerId="Windows Live" clId="Web-{D44CECF6-1A79-4862-A831-995011B1FFF7}" dt="2021-12-27T13:28:46.346" v="139"/>
          <ac:grpSpMkLst>
            <pc:docMk/>
            <pc:sldMk cId="2869074644" sldId="259"/>
            <ac:grpSpMk id="10" creationId="{DDE8DE2B-61C1-46D5-BEB8-521321C182C4}"/>
          </ac:grpSpMkLst>
        </pc:grpChg>
        <pc:picChg chg="add mod ord">
          <ac:chgData name="Guest User" userId="714e5c65881871f1" providerId="Windows Live" clId="Web-{D44CECF6-1A79-4862-A831-995011B1FFF7}" dt="2021-12-27T13:28:46.346" v="139"/>
          <ac:picMkLst>
            <pc:docMk/>
            <pc:sldMk cId="2869074644" sldId="259"/>
            <ac:picMk id="5" creationId="{54C36648-BCC2-45EA-8724-D6D256DC7A24}"/>
          </ac:picMkLst>
        </pc:picChg>
      </pc:sldChg>
      <pc:sldChg chg="addSp modSp new mod setBg">
        <pc:chgData name="Guest User" userId="714e5c65881871f1" providerId="Windows Live" clId="Web-{D44CECF6-1A79-4862-A831-995011B1FFF7}" dt="2021-12-27T13:37:05.532" v="161"/>
        <pc:sldMkLst>
          <pc:docMk/>
          <pc:sldMk cId="127277918" sldId="260"/>
        </pc:sldMkLst>
        <pc:spChg chg="mod ord">
          <ac:chgData name="Guest User" userId="714e5c65881871f1" providerId="Windows Live" clId="Web-{D44CECF6-1A79-4862-A831-995011B1FFF7}" dt="2021-12-27T13:37:05.532" v="161"/>
          <ac:spMkLst>
            <pc:docMk/>
            <pc:sldMk cId="127277918" sldId="260"/>
            <ac:spMk id="2" creationId="{5E690C66-3CDC-41DB-AFBF-1BB34641AB1B}"/>
          </ac:spMkLst>
        </pc:spChg>
        <pc:spChg chg="mod">
          <ac:chgData name="Guest User" userId="714e5c65881871f1" providerId="Windows Live" clId="Web-{D44CECF6-1A79-4862-A831-995011B1FFF7}" dt="2021-12-27T13:37:05.532" v="161"/>
          <ac:spMkLst>
            <pc:docMk/>
            <pc:sldMk cId="127277918" sldId="260"/>
            <ac:spMk id="3" creationId="{CDD53434-A002-4D00-9AB7-422005BA5BC3}"/>
          </ac:spMkLst>
        </pc:spChg>
        <pc:spChg chg="add">
          <ac:chgData name="Guest User" userId="714e5c65881871f1" providerId="Windows Live" clId="Web-{D44CECF6-1A79-4862-A831-995011B1FFF7}" dt="2021-12-27T13:37:05.532" v="161"/>
          <ac:spMkLst>
            <pc:docMk/>
            <pc:sldMk cId="127277918" sldId="260"/>
            <ac:spMk id="8" creationId="{C52ED567-06B3-4107-9773-BBB6BD78673C}"/>
          </ac:spMkLst>
        </pc:spChg>
        <pc:spChg chg="add">
          <ac:chgData name="Guest User" userId="714e5c65881871f1" providerId="Windows Live" clId="Web-{D44CECF6-1A79-4862-A831-995011B1FFF7}" dt="2021-12-27T13:37:05.532" v="161"/>
          <ac:spMkLst>
            <pc:docMk/>
            <pc:sldMk cId="127277918" sldId="260"/>
            <ac:spMk id="10" creationId="{AF551D8B-3775-4477-88B7-7B7C350D34E4}"/>
          </ac:spMkLst>
        </pc:spChg>
        <pc:spChg chg="add">
          <ac:chgData name="Guest User" userId="714e5c65881871f1" providerId="Windows Live" clId="Web-{D44CECF6-1A79-4862-A831-995011B1FFF7}" dt="2021-12-27T13:37:05.532" v="161"/>
          <ac:spMkLst>
            <pc:docMk/>
            <pc:sldMk cId="127277918" sldId="260"/>
            <ac:spMk id="16" creationId="{BB934D2B-85E2-4375-94EE-B66C16BF7999}"/>
          </ac:spMkLst>
        </pc:spChg>
        <pc:spChg chg="add">
          <ac:chgData name="Guest User" userId="714e5c65881871f1" providerId="Windows Live" clId="Web-{D44CECF6-1A79-4862-A831-995011B1FFF7}" dt="2021-12-27T13:37:05.532" v="161"/>
          <ac:spMkLst>
            <pc:docMk/>
            <pc:sldMk cId="127277918" sldId="260"/>
            <ac:spMk id="18" creationId="{9B445E02-D785-4565-B842-9567BBC09508}"/>
          </ac:spMkLst>
        </pc:spChg>
        <pc:spChg chg="add">
          <ac:chgData name="Guest User" userId="714e5c65881871f1" providerId="Windows Live" clId="Web-{D44CECF6-1A79-4862-A831-995011B1FFF7}" dt="2021-12-27T13:37:05.532" v="161"/>
          <ac:spMkLst>
            <pc:docMk/>
            <pc:sldMk cId="127277918" sldId="260"/>
            <ac:spMk id="20" creationId="{2C153736-D102-4F57-9DE7-615AFC02B0AC}"/>
          </ac:spMkLst>
        </pc:spChg>
        <pc:spChg chg="add">
          <ac:chgData name="Guest User" userId="714e5c65881871f1" providerId="Windows Live" clId="Web-{D44CECF6-1A79-4862-A831-995011B1FFF7}" dt="2021-12-27T13:37:05.532" v="161"/>
          <ac:spMkLst>
            <pc:docMk/>
            <pc:sldMk cId="127277918" sldId="260"/>
            <ac:spMk id="22" creationId="{BA407A52-66F4-4CDE-A726-FF79F3EC342D}"/>
          </ac:spMkLst>
        </pc:spChg>
        <pc:spChg chg="add">
          <ac:chgData name="Guest User" userId="714e5c65881871f1" providerId="Windows Live" clId="Web-{D44CECF6-1A79-4862-A831-995011B1FFF7}" dt="2021-12-27T13:37:05.532" v="161"/>
          <ac:spMkLst>
            <pc:docMk/>
            <pc:sldMk cId="127277918" sldId="260"/>
            <ac:spMk id="24" creationId="{D28FFB34-4FC3-46F5-B900-D3B774FD0BE6}"/>
          </ac:spMkLst>
        </pc:spChg>
        <pc:spChg chg="add">
          <ac:chgData name="Guest User" userId="714e5c65881871f1" providerId="Windows Live" clId="Web-{D44CECF6-1A79-4862-A831-995011B1FFF7}" dt="2021-12-27T13:37:05.532" v="161"/>
          <ac:spMkLst>
            <pc:docMk/>
            <pc:sldMk cId="127277918" sldId="260"/>
            <ac:spMk id="26" creationId="{205F7B13-ACB5-46BE-8070-0431266B183B}"/>
          </ac:spMkLst>
        </pc:spChg>
        <pc:spChg chg="add">
          <ac:chgData name="Guest User" userId="714e5c65881871f1" providerId="Windows Live" clId="Web-{D44CECF6-1A79-4862-A831-995011B1FFF7}" dt="2021-12-27T13:37:05.532" v="161"/>
          <ac:spMkLst>
            <pc:docMk/>
            <pc:sldMk cId="127277918" sldId="260"/>
            <ac:spMk id="28" creationId="{D52A0D23-45DD-4DF4-ADE6-A81F409BB9FB}"/>
          </ac:spMkLst>
        </pc:spChg>
        <pc:cxnChg chg="add">
          <ac:chgData name="Guest User" userId="714e5c65881871f1" providerId="Windows Live" clId="Web-{D44CECF6-1A79-4862-A831-995011B1FFF7}" dt="2021-12-27T13:37:05.532" v="161"/>
          <ac:cxnSpMkLst>
            <pc:docMk/>
            <pc:sldMk cId="127277918" sldId="260"/>
            <ac:cxnSpMk id="12" creationId="{1A901C3D-CFAE-460D-BD0E-7D22164D7DFB}"/>
          </ac:cxnSpMkLst>
        </pc:cxnChg>
        <pc:cxnChg chg="add">
          <ac:chgData name="Guest User" userId="714e5c65881871f1" providerId="Windows Live" clId="Web-{D44CECF6-1A79-4862-A831-995011B1FFF7}" dt="2021-12-27T13:37:05.532" v="161"/>
          <ac:cxnSpMkLst>
            <pc:docMk/>
            <pc:sldMk cId="127277918" sldId="260"/>
            <ac:cxnSpMk id="14" creationId="{837C0EA9-1437-4437-9D20-2BBDA1AA9FF8}"/>
          </ac:cxnSpMkLst>
        </pc:cxnChg>
      </pc:sldChg>
      <pc:sldChg chg="new del">
        <pc:chgData name="Guest User" userId="714e5c65881871f1" providerId="Windows Live" clId="Web-{D44CECF6-1A79-4862-A831-995011B1FFF7}" dt="2021-12-27T13:36:56.735" v="160"/>
        <pc:sldMkLst>
          <pc:docMk/>
          <pc:sldMk cId="394108542" sldId="261"/>
        </pc:sldMkLst>
      </pc:sldChg>
    </pc:docChg>
  </pc:docChgLst>
  <pc:docChgLst>
    <pc:chgData name="Guest User" userId="714e5c65881871f1" providerId="Windows Live" clId="Web-{B5795192-9E6E-45CD-884D-CCC6D13A850A}"/>
    <pc:docChg chg="addSld modSld sldOrd addMainMaster delMainMaster modSection">
      <pc:chgData name="Guest User" userId="714e5c65881871f1" providerId="Windows Live" clId="Web-{B5795192-9E6E-45CD-884D-CCC6D13A850A}" dt="2021-12-27T14:11:17.253" v="199"/>
      <pc:docMkLst>
        <pc:docMk/>
      </pc:docMkLst>
      <pc:sldChg chg="addSp delSp modSp new mod setBg modClrScheme setClrOvrMap delDesignElem chgLayout">
        <pc:chgData name="Guest User" userId="714e5c65881871f1" providerId="Windows Live" clId="Web-{B5795192-9E6E-45CD-884D-CCC6D13A850A}" dt="2021-12-27T14:09:28.188" v="190"/>
        <pc:sldMkLst>
          <pc:docMk/>
          <pc:sldMk cId="2046661564" sldId="256"/>
        </pc:sldMkLst>
        <pc:spChg chg="mod ord">
          <ac:chgData name="Guest User" userId="714e5c65881871f1" providerId="Windows Live" clId="Web-{B5795192-9E6E-45CD-884D-CCC6D13A850A}" dt="2021-12-27T14:09:28.188" v="190"/>
          <ac:spMkLst>
            <pc:docMk/>
            <pc:sldMk cId="2046661564" sldId="256"/>
            <ac:spMk id="2" creationId="{05867DF5-C9A3-40A7-8F9A-8B900441CAC1}"/>
          </ac:spMkLst>
        </pc:spChg>
        <pc:spChg chg="del">
          <ac:chgData name="Guest User" userId="714e5c65881871f1" providerId="Windows Live" clId="Web-{B5795192-9E6E-45CD-884D-CCC6D13A850A}" dt="2021-12-27T13:46:52.609" v="1"/>
          <ac:spMkLst>
            <pc:docMk/>
            <pc:sldMk cId="2046661564" sldId="256"/>
            <ac:spMk id="3" creationId="{AA124A7C-435D-4526-9A96-4282AB229F6E}"/>
          </ac:spMkLst>
        </pc:spChg>
        <pc:spChg chg="add del">
          <ac:chgData name="Guest User" userId="714e5c65881871f1" providerId="Windows Live" clId="Web-{B5795192-9E6E-45CD-884D-CCC6D13A850A}" dt="2021-12-27T13:47:27.469" v="5"/>
          <ac:spMkLst>
            <pc:docMk/>
            <pc:sldMk cId="2046661564" sldId="256"/>
            <ac:spMk id="4" creationId="{DA381740-063A-41A4-836D-85D14980EEF0}"/>
          </ac:spMkLst>
        </pc:spChg>
        <pc:spChg chg="add del">
          <ac:chgData name="Guest User" userId="714e5c65881871f1" providerId="Windows Live" clId="Web-{B5795192-9E6E-45CD-884D-CCC6D13A850A}" dt="2021-12-27T13:47:27.469" v="5"/>
          <ac:spMkLst>
            <pc:docMk/>
            <pc:sldMk cId="2046661564" sldId="256"/>
            <ac:spMk id="5" creationId="{289ED1AA-8684-4D37-B208-8777E1A7780D}"/>
          </ac:spMkLst>
        </pc:spChg>
        <pc:spChg chg="add del">
          <ac:chgData name="Guest User" userId="714e5c65881871f1" providerId="Windows Live" clId="Web-{B5795192-9E6E-45CD-884D-CCC6D13A850A}" dt="2021-12-27T13:47:27.469" v="5"/>
          <ac:spMkLst>
            <pc:docMk/>
            <pc:sldMk cId="2046661564" sldId="256"/>
            <ac:spMk id="6" creationId="{5E0D0E5A-6E97-46A9-AF74-EAEA1E044294}"/>
          </ac:spMkLst>
        </pc:spChg>
        <pc:spChg chg="add del">
          <ac:chgData name="Guest User" userId="714e5c65881871f1" providerId="Windows Live" clId="Web-{B5795192-9E6E-45CD-884D-CCC6D13A850A}" dt="2021-12-27T13:47:21.766" v="3"/>
          <ac:spMkLst>
            <pc:docMk/>
            <pc:sldMk cId="2046661564" sldId="256"/>
            <ac:spMk id="7" creationId="{0D57E7FA-E8FC-45AC-868F-CDC8144939D6}"/>
          </ac:spMkLst>
        </pc:spChg>
        <pc:spChg chg="add del">
          <ac:chgData name="Guest User" userId="714e5c65881871f1" providerId="Windows Live" clId="Web-{B5795192-9E6E-45CD-884D-CCC6D13A850A}" dt="2021-12-27T13:47:27.469" v="5"/>
          <ac:spMkLst>
            <pc:docMk/>
            <pc:sldMk cId="2046661564" sldId="256"/>
            <ac:spMk id="8" creationId="{E197A7FD-CD8D-4609-AE35-64C89063E332}"/>
          </ac:spMkLst>
        </pc:spChg>
        <pc:spChg chg="add del">
          <ac:chgData name="Guest User" userId="714e5c65881871f1" providerId="Windows Live" clId="Web-{B5795192-9E6E-45CD-884D-CCC6D13A850A}" dt="2021-12-27T13:47:21.766" v="3"/>
          <ac:spMkLst>
            <pc:docMk/>
            <pc:sldMk cId="2046661564" sldId="256"/>
            <ac:spMk id="9" creationId="{FEC7823C-FDD6-429C-986C-063FDEBF9EAA}"/>
          </ac:spMkLst>
        </pc:spChg>
        <pc:spChg chg="add del">
          <ac:chgData name="Guest User" userId="714e5c65881871f1" providerId="Windows Live" clId="Web-{B5795192-9E6E-45CD-884D-CCC6D13A850A}" dt="2021-12-27T13:47:21.766" v="3"/>
          <ac:spMkLst>
            <pc:docMk/>
            <pc:sldMk cId="2046661564" sldId="256"/>
            <ac:spMk id="11" creationId="{9CF7FE1C-8BC5-4B0C-A2BC-93AB72C90FDD}"/>
          </ac:spMkLst>
        </pc:spChg>
        <pc:spChg chg="add del">
          <ac:chgData name="Guest User" userId="714e5c65881871f1" providerId="Windows Live" clId="Web-{B5795192-9E6E-45CD-884D-CCC6D13A850A}" dt="2021-12-27T13:47:32.595" v="7"/>
          <ac:spMkLst>
            <pc:docMk/>
            <pc:sldMk cId="2046661564" sldId="256"/>
            <ac:spMk id="12" creationId="{55B419A7-F817-4767-8CCB-FB0E189C4ACD}"/>
          </ac:spMkLst>
        </pc:spChg>
        <pc:spChg chg="add del">
          <ac:chgData name="Guest User" userId="714e5c65881871f1" providerId="Windows Live" clId="Web-{B5795192-9E6E-45CD-884D-CCC6D13A850A}" dt="2021-12-27T13:47:21.766" v="3"/>
          <ac:spMkLst>
            <pc:docMk/>
            <pc:sldMk cId="2046661564" sldId="256"/>
            <ac:spMk id="13" creationId="{B0651F5E-0457-4065-ACB2-8B81590C204B}"/>
          </ac:spMkLst>
        </pc:spChg>
        <pc:spChg chg="add del">
          <ac:chgData name="Guest User" userId="714e5c65881871f1" providerId="Windows Live" clId="Web-{B5795192-9E6E-45CD-884D-CCC6D13A850A}" dt="2021-12-27T13:47:32.595" v="7"/>
          <ac:spMkLst>
            <pc:docMk/>
            <pc:sldMk cId="2046661564" sldId="256"/>
            <ac:spMk id="14" creationId="{E4398140-F067-40E9-892C-4DB04C70BC55}"/>
          </ac:spMkLst>
        </pc:spChg>
        <pc:spChg chg="add del">
          <ac:chgData name="Guest User" userId="714e5c65881871f1" providerId="Windows Live" clId="Web-{B5795192-9E6E-45CD-884D-CCC6D13A850A}" dt="2021-12-27T13:47:27.469" v="5"/>
          <ac:spMkLst>
            <pc:docMk/>
            <pc:sldMk cId="2046661564" sldId="256"/>
            <ac:spMk id="15" creationId="{4180E01B-B1F4-437C-807D-1C930718EE64}"/>
          </ac:spMkLst>
        </pc:spChg>
        <pc:spChg chg="add del">
          <ac:chgData name="Guest User" userId="714e5c65881871f1" providerId="Windows Live" clId="Web-{B5795192-9E6E-45CD-884D-CCC6D13A850A}" dt="2021-12-27T13:47:27.469" v="5"/>
          <ac:spMkLst>
            <pc:docMk/>
            <pc:sldMk cId="2046661564" sldId="256"/>
            <ac:spMk id="17" creationId="{C0B64B74-19BE-47D9-8BB8-7081BF0E0833}"/>
          </ac:spMkLst>
        </pc:spChg>
        <pc:spChg chg="add del">
          <ac:chgData name="Guest User" userId="714e5c65881871f1" providerId="Windows Live" clId="Web-{B5795192-9E6E-45CD-884D-CCC6D13A850A}" dt="2021-12-27T13:47:32.595" v="7"/>
          <ac:spMkLst>
            <pc:docMk/>
            <pc:sldMk cId="2046661564" sldId="256"/>
            <ac:spMk id="18" creationId="{7021D92D-08FF-45A6-9109-AC9462C7E8E3}"/>
          </ac:spMkLst>
        </pc:spChg>
        <pc:spChg chg="add del">
          <ac:chgData name="Guest User" userId="714e5c65881871f1" providerId="Windows Live" clId="Web-{B5795192-9E6E-45CD-884D-CCC6D13A850A}" dt="2021-12-27T13:47:32.595" v="7"/>
          <ac:spMkLst>
            <pc:docMk/>
            <pc:sldMk cId="2046661564" sldId="256"/>
            <ac:spMk id="19" creationId="{DD4C4B28-6B4B-4445-8535-F516D74E4AA9}"/>
          </ac:spMkLst>
        </pc:spChg>
        <pc:spChg chg="add del">
          <ac:chgData name="Guest User" userId="714e5c65881871f1" providerId="Windows Live" clId="Web-{B5795192-9E6E-45CD-884D-CCC6D13A850A}" dt="2021-12-27T13:48:29.377" v="14"/>
          <ac:spMkLst>
            <pc:docMk/>
            <pc:sldMk cId="2046661564" sldId="256"/>
            <ac:spMk id="21" creationId="{DA381740-063A-41A4-836D-85D14980EEF0}"/>
          </ac:spMkLst>
        </pc:spChg>
        <pc:spChg chg="add del">
          <ac:chgData name="Guest User" userId="714e5c65881871f1" providerId="Windows Live" clId="Web-{B5795192-9E6E-45CD-884D-CCC6D13A850A}" dt="2021-12-27T13:48:29.377" v="14"/>
          <ac:spMkLst>
            <pc:docMk/>
            <pc:sldMk cId="2046661564" sldId="256"/>
            <ac:spMk id="22" creationId="{289ED1AA-8684-4D37-B208-8777E1A7780D}"/>
          </ac:spMkLst>
        </pc:spChg>
        <pc:spChg chg="add del">
          <ac:chgData name="Guest User" userId="714e5c65881871f1" providerId="Windows Live" clId="Web-{B5795192-9E6E-45CD-884D-CCC6D13A850A}" dt="2021-12-27T13:48:29.377" v="14"/>
          <ac:spMkLst>
            <pc:docMk/>
            <pc:sldMk cId="2046661564" sldId="256"/>
            <ac:spMk id="23" creationId="{5E0D0E5A-6E97-46A9-AF74-EAEA1E044294}"/>
          </ac:spMkLst>
        </pc:spChg>
        <pc:spChg chg="add del">
          <ac:chgData name="Guest User" userId="714e5c65881871f1" providerId="Windows Live" clId="Web-{B5795192-9E6E-45CD-884D-CCC6D13A850A}" dt="2021-12-27T13:48:29.377" v="14"/>
          <ac:spMkLst>
            <pc:docMk/>
            <pc:sldMk cId="2046661564" sldId="256"/>
            <ac:spMk id="24" creationId="{E197A7FD-CD8D-4609-AE35-64C89063E332}"/>
          </ac:spMkLst>
        </pc:spChg>
        <pc:spChg chg="add del">
          <ac:chgData name="Guest User" userId="714e5c65881871f1" providerId="Windows Live" clId="Web-{B5795192-9E6E-45CD-884D-CCC6D13A850A}" dt="2021-12-27T13:48:29.377" v="14"/>
          <ac:spMkLst>
            <pc:docMk/>
            <pc:sldMk cId="2046661564" sldId="256"/>
            <ac:spMk id="25" creationId="{4180E01B-B1F4-437C-807D-1C930718EE64}"/>
          </ac:spMkLst>
        </pc:spChg>
        <pc:spChg chg="add del">
          <ac:chgData name="Guest User" userId="714e5c65881871f1" providerId="Windows Live" clId="Web-{B5795192-9E6E-45CD-884D-CCC6D13A850A}" dt="2021-12-27T13:48:29.377" v="14"/>
          <ac:spMkLst>
            <pc:docMk/>
            <pc:sldMk cId="2046661564" sldId="256"/>
            <ac:spMk id="26" creationId="{C0B64B74-19BE-47D9-8BB8-7081BF0E0833}"/>
          </ac:spMkLst>
        </pc:spChg>
        <pc:spChg chg="add del mod ord">
          <ac:chgData name="Guest User" userId="714e5c65881871f1" providerId="Windows Live" clId="Web-{B5795192-9E6E-45CD-884D-CCC6D13A850A}" dt="2021-12-27T13:51:13.193" v="27"/>
          <ac:spMkLst>
            <pc:docMk/>
            <pc:sldMk cId="2046661564" sldId="256"/>
            <ac:spMk id="27" creationId="{E7B71B35-F187-43D1-B51D-C40A7AA6259C}"/>
          </ac:spMkLst>
        </pc:spChg>
        <pc:spChg chg="add del">
          <ac:chgData name="Guest User" userId="714e5c65881871f1" providerId="Windows Live" clId="Web-{B5795192-9E6E-45CD-884D-CCC6D13A850A}" dt="2021-12-27T13:56:40.326" v="78"/>
          <ac:spMkLst>
            <pc:docMk/>
            <pc:sldMk cId="2046661564" sldId="256"/>
            <ac:spMk id="28" creationId="{EFA9B6C6-A247-48A8-9A1C-1E36FA9456B5}"/>
          </ac:spMkLst>
        </pc:spChg>
        <pc:spChg chg="add del">
          <ac:chgData name="Guest User" userId="714e5c65881871f1" providerId="Windows Live" clId="Web-{B5795192-9E6E-45CD-884D-CCC6D13A850A}" dt="2021-12-27T13:56:40.326" v="78"/>
          <ac:spMkLst>
            <pc:docMk/>
            <pc:sldMk cId="2046661564" sldId="256"/>
            <ac:spMk id="29" creationId="{C5CB530E-515E-412C-9DF1-5F8FFBD6F383}"/>
          </ac:spMkLst>
        </pc:spChg>
        <pc:spChg chg="add del">
          <ac:chgData name="Guest User" userId="714e5c65881871f1" providerId="Windows Live" clId="Web-{B5795192-9E6E-45CD-884D-CCC6D13A850A}" dt="2021-12-27T13:56:40.326" v="78"/>
          <ac:spMkLst>
            <pc:docMk/>
            <pc:sldMk cId="2046661564" sldId="256"/>
            <ac:spMk id="30" creationId="{712D4376-A578-4FF1-94FC-245E7A6A489F}"/>
          </ac:spMkLst>
        </pc:spChg>
        <pc:spChg chg="add del">
          <ac:chgData name="Guest User" userId="714e5c65881871f1" providerId="Windows Live" clId="Web-{B5795192-9E6E-45CD-884D-CCC6D13A850A}" dt="2021-12-27T13:50:02.098" v="23"/>
          <ac:spMkLst>
            <pc:docMk/>
            <pc:sldMk cId="2046661564" sldId="256"/>
            <ac:spMk id="31" creationId="{DCF4EB5C-ED25-4675-8255-2F5B12CFFCF0}"/>
          </ac:spMkLst>
        </pc:spChg>
        <pc:spChg chg="add del">
          <ac:chgData name="Guest User" userId="714e5c65881871f1" providerId="Windows Live" clId="Web-{B5795192-9E6E-45CD-884D-CCC6D13A850A}" dt="2021-12-27T13:55:28.637" v="75"/>
          <ac:spMkLst>
            <pc:docMk/>
            <pc:sldMk cId="2046661564" sldId="256"/>
            <ac:spMk id="32" creationId="{9DD60C94-0C9C-47B7-BE88-045235ACCC6A}"/>
          </ac:spMkLst>
        </pc:spChg>
        <pc:spChg chg="add del">
          <ac:chgData name="Guest User" userId="714e5c65881871f1" providerId="Windows Live" clId="Web-{B5795192-9E6E-45CD-884D-CCC6D13A850A}" dt="2021-12-27T13:50:02.098" v="23"/>
          <ac:spMkLst>
            <pc:docMk/>
            <pc:sldMk cId="2046661564" sldId="256"/>
            <ac:spMk id="33" creationId="{9514EC6E-A557-42A2-BCDC-3ABFFC5E564D}"/>
          </ac:spMkLst>
        </pc:spChg>
        <pc:spChg chg="add del">
          <ac:chgData name="Guest User" userId="714e5c65881871f1" providerId="Windows Live" clId="Web-{B5795192-9E6E-45CD-884D-CCC6D13A850A}" dt="2021-12-27T13:55:28.637" v="75"/>
          <ac:spMkLst>
            <pc:docMk/>
            <pc:sldMk cId="2046661564" sldId="256"/>
            <ac:spMk id="34" creationId="{BFCF7016-AC99-433F-B943-24C3736E0602}"/>
          </ac:spMkLst>
        </pc:spChg>
        <pc:spChg chg="add del">
          <ac:chgData name="Guest User" userId="714e5c65881871f1" providerId="Windows Live" clId="Web-{B5795192-9E6E-45CD-884D-CCC6D13A850A}" dt="2021-12-27T13:50:02.098" v="23"/>
          <ac:spMkLst>
            <pc:docMk/>
            <pc:sldMk cId="2046661564" sldId="256"/>
            <ac:spMk id="35" creationId="{905482C9-EB42-4BFE-95BF-7FD661F07657}"/>
          </ac:spMkLst>
        </pc:spChg>
        <pc:spChg chg="add del">
          <ac:chgData name="Guest User" userId="714e5c65881871f1" providerId="Windows Live" clId="Web-{B5795192-9E6E-45CD-884D-CCC6D13A850A}" dt="2021-12-27T13:55:28.637" v="75"/>
          <ac:spMkLst>
            <pc:docMk/>
            <pc:sldMk cId="2046661564" sldId="256"/>
            <ac:spMk id="36" creationId="{A03737D1-A930-4E3E-9160-3CD4AEC72AB7}"/>
          </ac:spMkLst>
        </pc:spChg>
        <pc:spChg chg="add del">
          <ac:chgData name="Guest User" userId="714e5c65881871f1" providerId="Windows Live" clId="Web-{B5795192-9E6E-45CD-884D-CCC6D13A850A}" dt="2021-12-27T13:50:02.098" v="23"/>
          <ac:spMkLst>
            <pc:docMk/>
            <pc:sldMk cId="2046661564" sldId="256"/>
            <ac:spMk id="37" creationId="{7539E646-A625-4A26-86ED-BD90EDD329F7}"/>
          </ac:spMkLst>
        </pc:spChg>
        <pc:spChg chg="add del">
          <ac:chgData name="Guest User" userId="714e5c65881871f1" providerId="Windows Live" clId="Web-{B5795192-9E6E-45CD-884D-CCC6D13A850A}" dt="2021-12-27T13:55:28.637" v="75"/>
          <ac:spMkLst>
            <pc:docMk/>
            <pc:sldMk cId="2046661564" sldId="256"/>
            <ac:spMk id="38" creationId="{F71CFF33-010E-4E26-A285-83B182982358}"/>
          </ac:spMkLst>
        </pc:spChg>
        <pc:spChg chg="add del">
          <ac:chgData name="Guest User" userId="714e5c65881871f1" providerId="Windows Live" clId="Web-{B5795192-9E6E-45CD-884D-CCC6D13A850A}" dt="2021-12-27T13:50:02.098" v="23"/>
          <ac:spMkLst>
            <pc:docMk/>
            <pc:sldMk cId="2046661564" sldId="256"/>
            <ac:spMk id="39" creationId="{9DD60C94-0C9C-47B7-BE88-045235ACCC6A}"/>
          </ac:spMkLst>
        </pc:spChg>
        <pc:spChg chg="add del">
          <ac:chgData name="Guest User" userId="714e5c65881871f1" providerId="Windows Live" clId="Web-{B5795192-9E6E-45CD-884D-CCC6D13A850A}" dt="2021-12-27T13:56:40.326" v="78"/>
          <ac:spMkLst>
            <pc:docMk/>
            <pc:sldMk cId="2046661564" sldId="256"/>
            <ac:spMk id="40" creationId="{AEA7509D-F04F-40CB-A0B3-EEF16499CC9F}"/>
          </ac:spMkLst>
        </pc:spChg>
        <pc:spChg chg="add del">
          <ac:chgData name="Guest User" userId="714e5c65881871f1" providerId="Windows Live" clId="Web-{B5795192-9E6E-45CD-884D-CCC6D13A850A}" dt="2021-12-27T13:50:02.098" v="23"/>
          <ac:spMkLst>
            <pc:docMk/>
            <pc:sldMk cId="2046661564" sldId="256"/>
            <ac:spMk id="41" creationId="{BFCF7016-AC99-433F-B943-24C3736E0602}"/>
          </ac:spMkLst>
        </pc:spChg>
        <pc:spChg chg="add del">
          <ac:chgData name="Guest User" userId="714e5c65881871f1" providerId="Windows Live" clId="Web-{B5795192-9E6E-45CD-884D-CCC6D13A850A}" dt="2021-12-27T13:50:02.098" v="23"/>
          <ac:spMkLst>
            <pc:docMk/>
            <pc:sldMk cId="2046661564" sldId="256"/>
            <ac:spMk id="43" creationId="{A03737D1-A930-4E3E-9160-3CD4AEC72AB7}"/>
          </ac:spMkLst>
        </pc:spChg>
        <pc:spChg chg="add del">
          <ac:chgData name="Guest User" userId="714e5c65881871f1" providerId="Windows Live" clId="Web-{B5795192-9E6E-45CD-884D-CCC6D13A850A}" dt="2021-12-27T13:56:44.842" v="80"/>
          <ac:spMkLst>
            <pc:docMk/>
            <pc:sldMk cId="2046661564" sldId="256"/>
            <ac:spMk id="44" creationId="{66B332A4-D438-4773-A77F-5ED49A448D9D}"/>
          </ac:spMkLst>
        </pc:spChg>
        <pc:spChg chg="add del">
          <ac:chgData name="Guest User" userId="714e5c65881871f1" providerId="Windows Live" clId="Web-{B5795192-9E6E-45CD-884D-CCC6D13A850A}" dt="2021-12-27T13:50:02.098" v="23"/>
          <ac:spMkLst>
            <pc:docMk/>
            <pc:sldMk cId="2046661564" sldId="256"/>
            <ac:spMk id="45" creationId="{F71CFF33-010E-4E26-A285-83B182982358}"/>
          </ac:spMkLst>
        </pc:spChg>
        <pc:spChg chg="add del">
          <ac:chgData name="Guest User" userId="714e5c65881871f1" providerId="Windows Live" clId="Web-{B5795192-9E6E-45CD-884D-CCC6D13A850A}" dt="2021-12-27T13:56:44.842" v="80"/>
          <ac:spMkLst>
            <pc:docMk/>
            <pc:sldMk cId="2046661564" sldId="256"/>
            <ac:spMk id="46" creationId="{DF9AD32D-FF05-44F4-BD4D-9CEE89B71EB9}"/>
          </ac:spMkLst>
        </pc:spChg>
        <pc:spChg chg="add del">
          <ac:chgData name="Guest User" userId="714e5c65881871f1" providerId="Windows Live" clId="Web-{B5795192-9E6E-45CD-884D-CCC6D13A850A}" dt="2021-12-27T14:05:20.979" v="185"/>
          <ac:spMkLst>
            <pc:docMk/>
            <pc:sldMk cId="2046661564" sldId="256"/>
            <ac:spMk id="47" creationId="{6F5A5072-7B47-4D32-B52A-4EBBF590B8A5}"/>
          </ac:spMkLst>
        </pc:spChg>
        <pc:spChg chg="add del">
          <ac:chgData name="Guest User" userId="714e5c65881871f1" providerId="Windows Live" clId="Web-{B5795192-9E6E-45CD-884D-CCC6D13A850A}" dt="2021-12-27T14:05:20.979" v="185"/>
          <ac:spMkLst>
            <pc:docMk/>
            <pc:sldMk cId="2046661564" sldId="256"/>
            <ac:spMk id="48" creationId="{9715DAF0-AE1B-46C9-8A6B-DB2AA05AB91D}"/>
          </ac:spMkLst>
        </pc:spChg>
        <pc:spChg chg="add del">
          <ac:chgData name="Guest User" userId="714e5c65881871f1" providerId="Windows Live" clId="Web-{B5795192-9E6E-45CD-884D-CCC6D13A850A}" dt="2021-12-27T14:05:20.979" v="185"/>
          <ac:spMkLst>
            <pc:docMk/>
            <pc:sldMk cId="2046661564" sldId="256"/>
            <ac:spMk id="49" creationId="{6016219D-510E-4184-9090-6D5578A87BD1}"/>
          </ac:spMkLst>
        </pc:spChg>
        <pc:spChg chg="add del">
          <ac:chgData name="Guest User" userId="714e5c65881871f1" providerId="Windows Live" clId="Web-{B5795192-9E6E-45CD-884D-CCC6D13A850A}" dt="2021-12-27T14:05:20.979" v="185"/>
          <ac:spMkLst>
            <pc:docMk/>
            <pc:sldMk cId="2046661564" sldId="256"/>
            <ac:spMk id="50" creationId="{AFF4A713-7B75-4B21-90D7-5AB19547C728}"/>
          </ac:spMkLst>
        </pc:spChg>
        <pc:spChg chg="add del">
          <ac:chgData name="Guest User" userId="714e5c65881871f1" providerId="Windows Live" clId="Web-{B5795192-9E6E-45CD-884D-CCC6D13A850A}" dt="2021-12-27T14:05:20.979" v="185"/>
          <ac:spMkLst>
            <pc:docMk/>
            <pc:sldMk cId="2046661564" sldId="256"/>
            <ac:spMk id="51" creationId="{DC631C0B-6DA6-4E57-8231-CE32B3434A7E}"/>
          </ac:spMkLst>
        </pc:spChg>
        <pc:spChg chg="add del">
          <ac:chgData name="Guest User" userId="714e5c65881871f1" providerId="Windows Live" clId="Web-{B5795192-9E6E-45CD-884D-CCC6D13A850A}" dt="2021-12-27T14:05:20.979" v="185"/>
          <ac:spMkLst>
            <pc:docMk/>
            <pc:sldMk cId="2046661564" sldId="256"/>
            <ac:spMk id="52" creationId="{C29501E6-A978-4A61-9689-9085AF97A53A}"/>
          </ac:spMkLst>
        </pc:spChg>
        <pc:spChg chg="add del">
          <ac:chgData name="Guest User" userId="714e5c65881871f1" providerId="Windows Live" clId="Web-{B5795192-9E6E-45CD-884D-CCC6D13A850A}" dt="2021-12-27T14:07:50.232" v="187"/>
          <ac:spMkLst>
            <pc:docMk/>
            <pc:sldMk cId="2046661564" sldId="256"/>
            <ac:spMk id="53" creationId="{025670FA-84E9-4D3D-BFE1-5DD6C1EEDE8B}"/>
          </ac:spMkLst>
        </pc:spChg>
        <pc:spChg chg="add del">
          <ac:chgData name="Guest User" userId="714e5c65881871f1" providerId="Windows Live" clId="Web-{B5795192-9E6E-45CD-884D-CCC6D13A850A}" dt="2021-12-27T14:07:50.232" v="187"/>
          <ac:spMkLst>
            <pc:docMk/>
            <pc:sldMk cId="2046661564" sldId="256"/>
            <ac:spMk id="54" creationId="{C857804E-7000-4D6F-BCB9-EB292DC3D2AF}"/>
          </ac:spMkLst>
        </pc:spChg>
        <pc:spChg chg="add del">
          <ac:chgData name="Guest User" userId="714e5c65881871f1" providerId="Windows Live" clId="Web-{B5795192-9E6E-45CD-884D-CCC6D13A850A}" dt="2021-12-27T14:07:50.232" v="187"/>
          <ac:spMkLst>
            <pc:docMk/>
            <pc:sldMk cId="2046661564" sldId="256"/>
            <ac:spMk id="55" creationId="{ADB615E3-6869-4FBE-9989-6D9A8FB8BED3}"/>
          </ac:spMkLst>
        </pc:spChg>
        <pc:spChg chg="add">
          <ac:chgData name="Guest User" userId="714e5c65881871f1" providerId="Windows Live" clId="Web-{B5795192-9E6E-45CD-884D-CCC6D13A850A}" dt="2021-12-27T14:09:28.188" v="190"/>
          <ac:spMkLst>
            <pc:docMk/>
            <pc:sldMk cId="2046661564" sldId="256"/>
            <ac:spMk id="57" creationId="{EFA9B6C6-A247-48A8-9A1C-1E36FA9456B5}"/>
          </ac:spMkLst>
        </pc:spChg>
        <pc:spChg chg="add">
          <ac:chgData name="Guest User" userId="714e5c65881871f1" providerId="Windows Live" clId="Web-{B5795192-9E6E-45CD-884D-CCC6D13A850A}" dt="2021-12-27T14:09:28.188" v="190"/>
          <ac:spMkLst>
            <pc:docMk/>
            <pc:sldMk cId="2046661564" sldId="256"/>
            <ac:spMk id="58" creationId="{C5CB530E-515E-412C-9DF1-5F8FFBD6F383}"/>
          </ac:spMkLst>
        </pc:spChg>
        <pc:spChg chg="add">
          <ac:chgData name="Guest User" userId="714e5c65881871f1" providerId="Windows Live" clId="Web-{B5795192-9E6E-45CD-884D-CCC6D13A850A}" dt="2021-12-27T14:09:28.188" v="190"/>
          <ac:spMkLst>
            <pc:docMk/>
            <pc:sldMk cId="2046661564" sldId="256"/>
            <ac:spMk id="59" creationId="{712D4376-A578-4FF1-94FC-245E7A6A489F}"/>
          </ac:spMkLst>
        </pc:spChg>
        <pc:spChg chg="add">
          <ac:chgData name="Guest User" userId="714e5c65881871f1" providerId="Windows Live" clId="Web-{B5795192-9E6E-45CD-884D-CCC6D13A850A}" dt="2021-12-27T14:09:28.188" v="190"/>
          <ac:spMkLst>
            <pc:docMk/>
            <pc:sldMk cId="2046661564" sldId="256"/>
            <ac:spMk id="60" creationId="{AEA7509D-F04F-40CB-A0B3-EEF16499CC9F}"/>
          </ac:spMkLst>
        </pc:spChg>
        <pc:grpChg chg="add del">
          <ac:chgData name="Guest User" userId="714e5c65881871f1" providerId="Windows Live" clId="Web-{B5795192-9E6E-45CD-884D-CCC6D13A850A}" dt="2021-12-27T14:07:50.232" v="187"/>
          <ac:grpSpMkLst>
            <pc:docMk/>
            <pc:sldMk cId="2046661564" sldId="256"/>
            <ac:grpSpMk id="56" creationId="{FE14D3C4-C240-43BC-99C8-DB470FE4660C}"/>
          </ac:grpSpMkLst>
        </pc:grpChg>
        <pc:picChg chg="add del">
          <ac:chgData name="Guest User" userId="714e5c65881871f1" providerId="Windows Live" clId="Web-{B5795192-9E6E-45CD-884D-CCC6D13A850A}" dt="2021-12-27T13:47:32.595" v="7"/>
          <ac:picMkLst>
            <pc:docMk/>
            <pc:sldMk cId="2046661564" sldId="256"/>
            <ac:picMk id="20" creationId="{904FB6EB-64EF-4342-AB48-A9381623A70C}"/>
          </ac:picMkLst>
        </pc:picChg>
        <pc:cxnChg chg="add del">
          <ac:chgData name="Guest User" userId="714e5c65881871f1" providerId="Windows Live" clId="Web-{B5795192-9E6E-45CD-884D-CCC6D13A850A}" dt="2021-12-27T13:47:32.595" v="7"/>
          <ac:cxnSpMkLst>
            <pc:docMk/>
            <pc:sldMk cId="2046661564" sldId="256"/>
            <ac:cxnSpMk id="10" creationId="{0CB1C732-7193-4253-8746-850D090A6B4E}"/>
          </ac:cxnSpMkLst>
        </pc:cxnChg>
        <pc:cxnChg chg="add del">
          <ac:chgData name="Guest User" userId="714e5c65881871f1" providerId="Windows Live" clId="Web-{B5795192-9E6E-45CD-884D-CCC6D13A850A}" dt="2021-12-27T13:47:32.595" v="7"/>
          <ac:cxnSpMkLst>
            <pc:docMk/>
            <pc:sldMk cId="2046661564" sldId="256"/>
            <ac:cxnSpMk id="16" creationId="{17726E8A-324C-4684-96F2-AFDDFB2F1441}"/>
          </ac:cxnSpMkLst>
        </pc:cxnChg>
        <pc:cxnChg chg="add del">
          <ac:chgData name="Guest User" userId="714e5c65881871f1" providerId="Windows Live" clId="Web-{B5795192-9E6E-45CD-884D-CCC6D13A850A}" dt="2021-12-27T13:56:40.326" v="78"/>
          <ac:cxnSpMkLst>
            <pc:docMk/>
            <pc:sldMk cId="2046661564" sldId="256"/>
            <ac:cxnSpMk id="42" creationId="{56020367-4FD5-4596-8E10-C5F095CD8DBF}"/>
          </ac:cxnSpMkLst>
        </pc:cxnChg>
        <pc:cxnChg chg="add del">
          <ac:chgData name="Guest User" userId="714e5c65881871f1" providerId="Windows Live" clId="Web-{B5795192-9E6E-45CD-884D-CCC6D13A850A}" dt="2021-12-27T14:07:50.232" v="187"/>
          <ac:cxnSpMkLst>
            <pc:docMk/>
            <pc:sldMk cId="2046661564" sldId="256"/>
            <ac:cxnSpMk id="61" creationId="{30FF33BF-06A3-4D84-B5A1-313891C867F9}"/>
          </ac:cxnSpMkLst>
        </pc:cxnChg>
        <pc:cxnChg chg="add">
          <ac:chgData name="Guest User" userId="714e5c65881871f1" providerId="Windows Live" clId="Web-{B5795192-9E6E-45CD-884D-CCC6D13A850A}" dt="2021-12-27T14:09:28.188" v="190"/>
          <ac:cxnSpMkLst>
            <pc:docMk/>
            <pc:sldMk cId="2046661564" sldId="256"/>
            <ac:cxnSpMk id="62" creationId="{56020367-4FD5-4596-8E10-C5F095CD8DBF}"/>
          </ac:cxnSpMkLst>
        </pc:cxnChg>
      </pc:sldChg>
      <pc:sldChg chg="addSp delSp modSp new mod setBg modClrScheme setClrOvrMap delDesignElem chgLayout">
        <pc:chgData name="Guest User" userId="714e5c65881871f1" providerId="Windows Live" clId="Web-{B5795192-9E6E-45CD-884D-CCC6D13A850A}" dt="2021-12-27T14:11:17.253" v="199"/>
        <pc:sldMkLst>
          <pc:docMk/>
          <pc:sldMk cId="3912312096" sldId="257"/>
        </pc:sldMkLst>
        <pc:spChg chg="mod ord">
          <ac:chgData name="Guest User" userId="714e5c65881871f1" providerId="Windows Live" clId="Web-{B5795192-9E6E-45CD-884D-CCC6D13A850A}" dt="2021-12-27T14:11:17.253" v="199"/>
          <ac:spMkLst>
            <pc:docMk/>
            <pc:sldMk cId="3912312096" sldId="257"/>
            <ac:spMk id="2" creationId="{A61C651E-36A5-40D7-97C5-3A3EE024FC61}"/>
          </ac:spMkLst>
        </pc:spChg>
        <pc:spChg chg="mod ord">
          <ac:chgData name="Guest User" userId="714e5c65881871f1" providerId="Windows Live" clId="Web-{B5795192-9E6E-45CD-884D-CCC6D13A850A}" dt="2021-12-27T14:11:17.253" v="198"/>
          <ac:spMkLst>
            <pc:docMk/>
            <pc:sldMk cId="3912312096" sldId="257"/>
            <ac:spMk id="3" creationId="{8109DA2A-E8C0-44E4-A475-F38A99FC7539}"/>
          </ac:spMkLst>
        </pc:spChg>
        <pc:spChg chg="add del mod ord">
          <ac:chgData name="Guest User" userId="714e5c65881871f1" providerId="Windows Live" clId="Web-{B5795192-9E6E-45CD-884D-CCC6D13A850A}" dt="2021-12-27T13:53:49.072" v="46"/>
          <ac:spMkLst>
            <pc:docMk/>
            <pc:sldMk cId="3912312096" sldId="257"/>
            <ac:spMk id="4" creationId="{EC5429D5-05C7-4526-8AE3-B4859DCFA100}"/>
          </ac:spMkLst>
        </pc:spChg>
        <pc:spChg chg="add del">
          <ac:chgData name="Guest User" userId="714e5c65881871f1" providerId="Windows Live" clId="Web-{B5795192-9E6E-45CD-884D-CCC6D13A850A}" dt="2021-12-27T14:05:20.979" v="185"/>
          <ac:spMkLst>
            <pc:docMk/>
            <pc:sldMk cId="3912312096" sldId="257"/>
            <ac:spMk id="7" creationId="{D660E354-01D0-4D36-9100-7D4CEDE99C5F}"/>
          </ac:spMkLst>
        </pc:spChg>
        <pc:spChg chg="add del">
          <ac:chgData name="Guest User" userId="714e5c65881871f1" providerId="Windows Live" clId="Web-{B5795192-9E6E-45CD-884D-CCC6D13A850A}" dt="2021-12-27T14:05:20.979" v="185"/>
          <ac:spMkLst>
            <pc:docMk/>
            <pc:sldMk cId="3912312096" sldId="257"/>
            <ac:spMk id="8" creationId="{D8745D08-E5A7-4082-98EB-FDDB0B13B2E1}"/>
          </ac:spMkLst>
        </pc:spChg>
        <pc:spChg chg="add del">
          <ac:chgData name="Guest User" userId="714e5c65881871f1" providerId="Windows Live" clId="Web-{B5795192-9E6E-45CD-884D-CCC6D13A850A}" dt="2021-12-27T14:05:20.979" v="185"/>
          <ac:spMkLst>
            <pc:docMk/>
            <pc:sldMk cId="3912312096" sldId="257"/>
            <ac:spMk id="9" creationId="{8111D92E-4FFD-4DB5-A252-C13FC1BE7E18}"/>
          </ac:spMkLst>
        </pc:spChg>
        <pc:spChg chg="add del">
          <ac:chgData name="Guest User" userId="714e5c65881871f1" providerId="Windows Live" clId="Web-{B5795192-9E6E-45CD-884D-CCC6D13A850A}" dt="2021-12-27T13:55:28.637" v="75"/>
          <ac:spMkLst>
            <pc:docMk/>
            <pc:sldMk cId="3912312096" sldId="257"/>
            <ac:spMk id="10" creationId="{E6C8E6EB-4C59-429B-97E4-72A058CFC4FB}"/>
          </ac:spMkLst>
        </pc:spChg>
        <pc:spChg chg="add del">
          <ac:chgData name="Guest User" userId="714e5c65881871f1" providerId="Windows Live" clId="Web-{B5795192-9E6E-45CD-884D-CCC6D13A850A}" dt="2021-12-27T14:05:20.979" v="185"/>
          <ac:spMkLst>
            <pc:docMk/>
            <pc:sldMk cId="3912312096" sldId="257"/>
            <ac:spMk id="11" creationId="{2CB73E9A-EDB1-467A-BF6B-D62D47AD42F5}"/>
          </ac:spMkLst>
        </pc:spChg>
        <pc:spChg chg="add del">
          <ac:chgData name="Guest User" userId="714e5c65881871f1" providerId="Windows Live" clId="Web-{B5795192-9E6E-45CD-884D-CCC6D13A850A}" dt="2021-12-27T13:55:28.637" v="75"/>
          <ac:spMkLst>
            <pc:docMk/>
            <pc:sldMk cId="3912312096" sldId="257"/>
            <ac:spMk id="12" creationId="{B5B90362-AFCC-46A9-B41C-A257A8C5B314}"/>
          </ac:spMkLst>
        </pc:spChg>
        <pc:spChg chg="add del">
          <ac:chgData name="Guest User" userId="714e5c65881871f1" providerId="Windows Live" clId="Web-{B5795192-9E6E-45CD-884D-CCC6D13A850A}" dt="2021-12-27T14:11:17.253" v="198"/>
          <ac:spMkLst>
            <pc:docMk/>
            <pc:sldMk cId="3912312096" sldId="257"/>
            <ac:spMk id="13" creationId="{71B2258F-86CA-4D4D-8270-BC05FCDEBFB3}"/>
          </ac:spMkLst>
        </pc:spChg>
        <pc:spChg chg="add del">
          <ac:chgData name="Guest User" userId="714e5c65881871f1" providerId="Windows Live" clId="Web-{B5795192-9E6E-45CD-884D-CCC6D13A850A}" dt="2021-12-27T13:55:28.637" v="75"/>
          <ac:spMkLst>
            <pc:docMk/>
            <pc:sldMk cId="3912312096" sldId="257"/>
            <ac:spMk id="14" creationId="{F71EF7F1-38BA-471D-8CD4-2A9AE8E35527}"/>
          </ac:spMkLst>
        </pc:spChg>
        <pc:spChg chg="add">
          <ac:chgData name="Guest User" userId="714e5c65881871f1" providerId="Windows Live" clId="Web-{B5795192-9E6E-45CD-884D-CCC6D13A850A}" dt="2021-12-27T14:11:17.253" v="199"/>
          <ac:spMkLst>
            <pc:docMk/>
            <pc:sldMk cId="3912312096" sldId="257"/>
            <ac:spMk id="15" creationId="{D660E354-01D0-4D36-9100-7D4CEDE99C5F}"/>
          </ac:spMkLst>
        </pc:spChg>
        <pc:spChg chg="add del">
          <ac:chgData name="Guest User" userId="714e5c65881871f1" providerId="Windows Live" clId="Web-{B5795192-9E6E-45CD-884D-CCC6D13A850A}" dt="2021-12-27T13:55:28.637" v="75"/>
          <ac:spMkLst>
            <pc:docMk/>
            <pc:sldMk cId="3912312096" sldId="257"/>
            <ac:spMk id="16" creationId="{C0524398-BFB4-4C4A-8317-83B8729F9B26}"/>
          </ac:spMkLst>
        </pc:spChg>
        <pc:spChg chg="add">
          <ac:chgData name="Guest User" userId="714e5c65881871f1" providerId="Windows Live" clId="Web-{B5795192-9E6E-45CD-884D-CCC6D13A850A}" dt="2021-12-27T14:11:17.253" v="199"/>
          <ac:spMkLst>
            <pc:docMk/>
            <pc:sldMk cId="3912312096" sldId="257"/>
            <ac:spMk id="17" creationId="{D8745D08-E5A7-4082-98EB-FDDB0B13B2E1}"/>
          </ac:spMkLst>
        </pc:spChg>
        <pc:spChg chg="add del">
          <ac:chgData name="Guest User" userId="714e5c65881871f1" providerId="Windows Live" clId="Web-{B5795192-9E6E-45CD-884D-CCC6D13A850A}" dt="2021-12-27T13:55:28.637" v="75"/>
          <ac:spMkLst>
            <pc:docMk/>
            <pc:sldMk cId="3912312096" sldId="257"/>
            <ac:spMk id="18" creationId="{2FB82883-1DC0-4BE1-A607-009095F3355A}"/>
          </ac:spMkLst>
        </pc:spChg>
        <pc:spChg chg="add">
          <ac:chgData name="Guest User" userId="714e5c65881871f1" providerId="Windows Live" clId="Web-{B5795192-9E6E-45CD-884D-CCC6D13A850A}" dt="2021-12-27T14:11:17.253" v="199"/>
          <ac:spMkLst>
            <pc:docMk/>
            <pc:sldMk cId="3912312096" sldId="257"/>
            <ac:spMk id="19" creationId="{8111D92E-4FFD-4DB5-A252-C13FC1BE7E18}"/>
          </ac:spMkLst>
        </pc:spChg>
        <pc:spChg chg="add del">
          <ac:chgData name="Guest User" userId="714e5c65881871f1" providerId="Windows Live" clId="Web-{B5795192-9E6E-45CD-884D-CCC6D13A850A}" dt="2021-12-27T13:55:28.637" v="75"/>
          <ac:spMkLst>
            <pc:docMk/>
            <pc:sldMk cId="3912312096" sldId="257"/>
            <ac:spMk id="20" creationId="{9FA98EAA-A866-4C95-A2A8-44E46FBAD5A0}"/>
          </ac:spMkLst>
        </pc:spChg>
        <pc:spChg chg="add">
          <ac:chgData name="Guest User" userId="714e5c65881871f1" providerId="Windows Live" clId="Web-{B5795192-9E6E-45CD-884D-CCC6D13A850A}" dt="2021-12-27T14:11:17.253" v="199"/>
          <ac:spMkLst>
            <pc:docMk/>
            <pc:sldMk cId="3912312096" sldId="257"/>
            <ac:spMk id="21" creationId="{2CB73E9A-EDB1-467A-BF6B-D62D47AD42F5}"/>
          </ac:spMkLst>
        </pc:spChg>
        <pc:picChg chg="add mod ord">
          <ac:chgData name="Guest User" userId="714e5c65881871f1" providerId="Windows Live" clId="Web-{B5795192-9E6E-45CD-884D-CCC6D13A850A}" dt="2021-12-27T14:11:17.253" v="198"/>
          <ac:picMkLst>
            <pc:docMk/>
            <pc:sldMk cId="3912312096" sldId="257"/>
            <ac:picMk id="5" creationId="{FE529C90-1840-4D52-AD1A-54D6EB581E62}"/>
          </ac:picMkLst>
        </pc:picChg>
      </pc:sldChg>
      <pc:sldChg chg="addSp delSp modSp new mod setBg modClrScheme delDesignElem chgLayout">
        <pc:chgData name="Guest User" userId="714e5c65881871f1" providerId="Windows Live" clId="Web-{B5795192-9E6E-45CD-884D-CCC6D13A850A}" dt="2021-12-27T14:10:32.689" v="196"/>
        <pc:sldMkLst>
          <pc:docMk/>
          <pc:sldMk cId="1205159363" sldId="258"/>
        </pc:sldMkLst>
        <pc:spChg chg="mod ord">
          <ac:chgData name="Guest User" userId="714e5c65881871f1" providerId="Windows Live" clId="Web-{B5795192-9E6E-45CD-884D-CCC6D13A850A}" dt="2021-12-27T14:10:32.689" v="196"/>
          <ac:spMkLst>
            <pc:docMk/>
            <pc:sldMk cId="1205159363" sldId="258"/>
            <ac:spMk id="2" creationId="{7914B5CA-0C9D-424D-8E22-82D237AECF49}"/>
          </ac:spMkLst>
        </pc:spChg>
        <pc:spChg chg="del mod">
          <ac:chgData name="Guest User" userId="714e5c65881871f1" providerId="Windows Live" clId="Web-{B5795192-9E6E-45CD-884D-CCC6D13A850A}" dt="2021-12-27T14:04:01.243" v="182"/>
          <ac:spMkLst>
            <pc:docMk/>
            <pc:sldMk cId="1205159363" sldId="258"/>
            <ac:spMk id="3" creationId="{534D3FDC-8D32-439A-94B5-A9AC63648B6D}"/>
          </ac:spMkLst>
        </pc:spChg>
        <pc:spChg chg="add del">
          <ac:chgData name="Guest User" userId="714e5c65881871f1" providerId="Windows Live" clId="Web-{B5795192-9E6E-45CD-884D-CCC6D13A850A}" dt="2021-12-27T14:05:20.979" v="185"/>
          <ac:spMkLst>
            <pc:docMk/>
            <pc:sldMk cId="1205159363" sldId="258"/>
            <ac:spMk id="9" creationId="{B819A166-7571-4003-A6B8-B62034C3ED30}"/>
          </ac:spMkLst>
        </pc:spChg>
        <pc:spChg chg="add del">
          <ac:chgData name="Guest User" userId="714e5c65881871f1" providerId="Windows Live" clId="Web-{B5795192-9E6E-45CD-884D-CCC6D13A850A}" dt="2021-12-27T14:10:15.064" v="193"/>
          <ac:spMkLst>
            <pc:docMk/>
            <pc:sldMk cId="1205159363" sldId="258"/>
            <ac:spMk id="10" creationId="{BACC6370-2D7E-4714-9D71-7542949D7D5D}"/>
          </ac:spMkLst>
        </pc:spChg>
        <pc:spChg chg="add del">
          <ac:chgData name="Guest User" userId="714e5c65881871f1" providerId="Windows Live" clId="Web-{B5795192-9E6E-45CD-884D-CCC6D13A850A}" dt="2021-12-27T14:10:15.064" v="193"/>
          <ac:spMkLst>
            <pc:docMk/>
            <pc:sldMk cId="1205159363" sldId="258"/>
            <ac:spMk id="12" creationId="{F68B3F68-107C-434F-AA38-110D5EA91B85}"/>
          </ac:spMkLst>
        </pc:spChg>
        <pc:spChg chg="add del">
          <ac:chgData name="Guest User" userId="714e5c65881871f1" providerId="Windows Live" clId="Web-{B5795192-9E6E-45CD-884D-CCC6D13A850A}" dt="2021-12-27T14:10:15.064" v="193"/>
          <ac:spMkLst>
            <pc:docMk/>
            <pc:sldMk cId="1205159363" sldId="258"/>
            <ac:spMk id="14" creationId="{AAD0DBB9-1A4B-4391-81D4-CB19F9AB918A}"/>
          </ac:spMkLst>
        </pc:spChg>
        <pc:spChg chg="add del">
          <ac:chgData name="Guest User" userId="714e5c65881871f1" providerId="Windows Live" clId="Web-{B5795192-9E6E-45CD-884D-CCC6D13A850A}" dt="2021-12-27T14:10:15.064" v="193"/>
          <ac:spMkLst>
            <pc:docMk/>
            <pc:sldMk cId="1205159363" sldId="258"/>
            <ac:spMk id="16" creationId="{063BBA22-50EA-4C4D-BE05-F1CE4E63AA56}"/>
          </ac:spMkLst>
        </pc:spChg>
        <pc:spChg chg="add del">
          <ac:chgData name="Guest User" userId="714e5c65881871f1" providerId="Windows Live" clId="Web-{B5795192-9E6E-45CD-884D-CCC6D13A850A}" dt="2021-12-27T14:10:32.689" v="196"/>
          <ac:spMkLst>
            <pc:docMk/>
            <pc:sldMk cId="1205159363" sldId="258"/>
            <ac:spMk id="18" creationId="{6C4028FD-8BAA-4A19-BFDE-594D991B7552}"/>
          </ac:spMkLst>
        </pc:spChg>
        <pc:spChg chg="add del">
          <ac:chgData name="Guest User" userId="714e5c65881871f1" providerId="Windows Live" clId="Web-{B5795192-9E6E-45CD-884D-CCC6D13A850A}" dt="2021-12-27T14:10:32.658" v="195"/>
          <ac:spMkLst>
            <pc:docMk/>
            <pc:sldMk cId="1205159363" sldId="258"/>
            <ac:spMk id="20" creationId="{6C4028FD-8BAA-4A19-BFDE-594D991B7552}"/>
          </ac:spMkLst>
        </pc:spChg>
        <pc:spChg chg="add del">
          <ac:chgData name="Guest User" userId="714e5c65881871f1" providerId="Windows Live" clId="Web-{B5795192-9E6E-45CD-884D-CCC6D13A850A}" dt="2021-12-27T14:10:15.033" v="192"/>
          <ac:spMkLst>
            <pc:docMk/>
            <pc:sldMk cId="1205159363" sldId="258"/>
            <ac:spMk id="21" creationId="{42285737-90EE-47DC-AC80-8AE156B11969}"/>
          </ac:spMkLst>
        </pc:spChg>
        <pc:spChg chg="add">
          <ac:chgData name="Guest User" userId="714e5c65881871f1" providerId="Windows Live" clId="Web-{B5795192-9E6E-45CD-884D-CCC6D13A850A}" dt="2021-12-27T14:10:32.689" v="196"/>
          <ac:spMkLst>
            <pc:docMk/>
            <pc:sldMk cId="1205159363" sldId="258"/>
            <ac:spMk id="22" creationId="{955A2079-FA98-4876-80F0-72364A7D2EA4}"/>
          </ac:spMkLst>
        </pc:spChg>
        <pc:grpChg chg="add del">
          <ac:chgData name="Guest User" userId="714e5c65881871f1" providerId="Windows Live" clId="Web-{B5795192-9E6E-45CD-884D-CCC6D13A850A}" dt="2021-12-27T14:10:15.033" v="192"/>
          <ac:grpSpMkLst>
            <pc:docMk/>
            <pc:sldMk cId="1205159363" sldId="258"/>
            <ac:grpSpMk id="23" creationId="{B57BDC17-F1B3-455F-BBF1-680AA1F25C06}"/>
          </ac:grpSpMkLst>
        </pc:grpChg>
        <pc:graphicFrameChg chg="add mod ord modGraphic">
          <ac:chgData name="Guest User" userId="714e5c65881871f1" providerId="Windows Live" clId="Web-{B5795192-9E6E-45CD-884D-CCC6D13A850A}" dt="2021-12-27T14:10:32.689" v="196"/>
          <ac:graphicFrameMkLst>
            <pc:docMk/>
            <pc:sldMk cId="1205159363" sldId="258"/>
            <ac:graphicFrameMk id="5" creationId="{CF1B36EE-9410-4B0F-B8F6-862939A8C20E}"/>
          </ac:graphicFrameMkLst>
        </pc:graphicFrameChg>
      </pc:sldChg>
      <pc:sldChg chg="new mod ord modClrScheme chgLayout">
        <pc:chgData name="Guest User" userId="714e5c65881871f1" providerId="Windows Live" clId="Web-{B5795192-9E6E-45CD-884D-CCC6D13A850A}" dt="2021-12-27T14:08:30.468" v="188"/>
        <pc:sldMkLst>
          <pc:docMk/>
          <pc:sldMk cId="1381928712" sldId="259"/>
        </pc:sldMkLst>
      </pc:sldChg>
      <pc:sldMasterChg chg="add del addSldLayout delSldLayout">
        <pc:chgData name="Guest User" userId="714e5c65881871f1" providerId="Windows Live" clId="Web-{B5795192-9E6E-45CD-884D-CCC6D13A850A}" dt="2021-12-27T13:47:32.657" v="8"/>
        <pc:sldMasterMkLst>
          <pc:docMk/>
          <pc:sldMasterMk cId="0" sldId="2147483648"/>
        </pc:sldMasterMkLst>
        <pc:sldLayoutChg chg="add del">
          <pc:chgData name="Guest User" userId="714e5c65881871f1" providerId="Windows Live" clId="Web-{B5795192-9E6E-45CD-884D-CCC6D13A850A}" dt="2021-12-27T13:47:32.657" v="8"/>
          <pc:sldLayoutMkLst>
            <pc:docMk/>
            <pc:sldMasterMk cId="0" sldId="2147483648"/>
            <pc:sldLayoutMk cId="0" sldId="2147483649"/>
          </pc:sldLayoutMkLst>
        </pc:sldLayoutChg>
        <pc:sldLayoutChg chg="add del">
          <pc:chgData name="Guest User" userId="714e5c65881871f1" providerId="Windows Live" clId="Web-{B5795192-9E6E-45CD-884D-CCC6D13A850A}" dt="2021-12-27T13:47:32.657" v="8"/>
          <pc:sldLayoutMkLst>
            <pc:docMk/>
            <pc:sldMasterMk cId="0" sldId="2147483648"/>
            <pc:sldLayoutMk cId="0" sldId="2147483650"/>
          </pc:sldLayoutMkLst>
        </pc:sldLayoutChg>
        <pc:sldLayoutChg chg="add del">
          <pc:chgData name="Guest User" userId="714e5c65881871f1" providerId="Windows Live" clId="Web-{B5795192-9E6E-45CD-884D-CCC6D13A850A}" dt="2021-12-27T13:47:32.657" v="8"/>
          <pc:sldLayoutMkLst>
            <pc:docMk/>
            <pc:sldMasterMk cId="0" sldId="2147483648"/>
            <pc:sldLayoutMk cId="0" sldId="2147483651"/>
          </pc:sldLayoutMkLst>
        </pc:sldLayoutChg>
        <pc:sldLayoutChg chg="add del">
          <pc:chgData name="Guest User" userId="714e5c65881871f1" providerId="Windows Live" clId="Web-{B5795192-9E6E-45CD-884D-CCC6D13A850A}" dt="2021-12-27T13:47:32.657" v="8"/>
          <pc:sldLayoutMkLst>
            <pc:docMk/>
            <pc:sldMasterMk cId="0" sldId="2147483648"/>
            <pc:sldLayoutMk cId="0" sldId="2147483653"/>
          </pc:sldLayoutMkLst>
        </pc:sldLayoutChg>
        <pc:sldLayoutChg chg="add del">
          <pc:chgData name="Guest User" userId="714e5c65881871f1" providerId="Windows Live" clId="Web-{B5795192-9E6E-45CD-884D-CCC6D13A850A}" dt="2021-12-27T13:47:32.657" v="8"/>
          <pc:sldLayoutMkLst>
            <pc:docMk/>
            <pc:sldMasterMk cId="0" sldId="2147483648"/>
            <pc:sldLayoutMk cId="0" sldId="2147483654"/>
          </pc:sldLayoutMkLst>
        </pc:sldLayoutChg>
        <pc:sldLayoutChg chg="add del">
          <pc:chgData name="Guest User" userId="714e5c65881871f1" providerId="Windows Live" clId="Web-{B5795192-9E6E-45CD-884D-CCC6D13A850A}" dt="2021-12-27T13:47:32.657" v="8"/>
          <pc:sldLayoutMkLst>
            <pc:docMk/>
            <pc:sldMasterMk cId="0" sldId="2147483648"/>
            <pc:sldLayoutMk cId="0" sldId="2147483655"/>
          </pc:sldLayoutMkLst>
        </pc:sldLayoutChg>
        <pc:sldLayoutChg chg="add del">
          <pc:chgData name="Guest User" userId="714e5c65881871f1" providerId="Windows Live" clId="Web-{B5795192-9E6E-45CD-884D-CCC6D13A850A}" dt="2021-12-27T13:47:32.657" v="8"/>
          <pc:sldLayoutMkLst>
            <pc:docMk/>
            <pc:sldMasterMk cId="0" sldId="2147483648"/>
            <pc:sldLayoutMk cId="0" sldId="2147483657"/>
          </pc:sldLayoutMkLst>
        </pc:sldLayoutChg>
        <pc:sldLayoutChg chg="add del">
          <pc:chgData name="Guest User" userId="714e5c65881871f1" providerId="Windows Live" clId="Web-{B5795192-9E6E-45CD-884D-CCC6D13A850A}" dt="2021-12-27T13:47:32.657" v="8"/>
          <pc:sldLayoutMkLst>
            <pc:docMk/>
            <pc:sldMasterMk cId="0" sldId="2147483648"/>
            <pc:sldLayoutMk cId="0" sldId="2147483659"/>
          </pc:sldLayoutMkLst>
        </pc:sldLayoutChg>
        <pc:sldLayoutChg chg="add del">
          <pc:chgData name="Guest User" userId="714e5c65881871f1" providerId="Windows Live" clId="Web-{B5795192-9E6E-45CD-884D-CCC6D13A850A}" dt="2021-12-27T13:47:32.657" v="8"/>
          <pc:sldLayoutMkLst>
            <pc:docMk/>
            <pc:sldMasterMk cId="0" sldId="2147483648"/>
            <pc:sldLayoutMk cId="0" sldId="2147483660"/>
          </pc:sldLayoutMkLst>
        </pc:sldLayoutChg>
        <pc:sldLayoutChg chg="add del">
          <pc:chgData name="Guest User" userId="714e5c65881871f1" providerId="Windows Live" clId="Web-{B5795192-9E6E-45CD-884D-CCC6D13A850A}" dt="2021-12-27T13:47:32.657" v="8"/>
          <pc:sldLayoutMkLst>
            <pc:docMk/>
            <pc:sldMasterMk cId="0" sldId="2147483648"/>
            <pc:sldLayoutMk cId="0" sldId="2147483661"/>
          </pc:sldLayoutMkLst>
        </pc:sldLayoutChg>
        <pc:sldLayoutChg chg="add del">
          <pc:chgData name="Guest User" userId="714e5c65881871f1" providerId="Windows Live" clId="Web-{B5795192-9E6E-45CD-884D-CCC6D13A850A}" dt="2021-12-27T13:47:32.657" v="8"/>
          <pc:sldLayoutMkLst>
            <pc:docMk/>
            <pc:sldMasterMk cId="0" sldId="2147483648"/>
            <pc:sldLayoutMk cId="0" sldId="2147483662"/>
          </pc:sldLayoutMkLst>
        </pc:sldLayoutChg>
        <pc:sldLayoutChg chg="add del">
          <pc:chgData name="Guest User" userId="714e5c65881871f1" providerId="Windows Live" clId="Web-{B5795192-9E6E-45CD-884D-CCC6D13A850A}" dt="2021-12-27T13:47:32.657" v="8"/>
          <pc:sldLayoutMkLst>
            <pc:docMk/>
            <pc:sldMasterMk cId="0" sldId="2147483648"/>
            <pc:sldLayoutMk cId="0" sldId="2147483663"/>
          </pc:sldLayoutMkLst>
        </pc:sldLayoutChg>
        <pc:sldLayoutChg chg="add del">
          <pc:chgData name="Guest User" userId="714e5c65881871f1" providerId="Windows Live" clId="Web-{B5795192-9E6E-45CD-884D-CCC6D13A850A}" dt="2021-12-27T13:47:32.657" v="8"/>
          <pc:sldLayoutMkLst>
            <pc:docMk/>
            <pc:sldMasterMk cId="0" sldId="2147483648"/>
            <pc:sldLayoutMk cId="0" sldId="2147483664"/>
          </pc:sldLayoutMkLst>
        </pc:sldLayoutChg>
        <pc:sldLayoutChg chg="add del">
          <pc:chgData name="Guest User" userId="714e5c65881871f1" providerId="Windows Live" clId="Web-{B5795192-9E6E-45CD-884D-CCC6D13A850A}" dt="2021-12-27T13:47:32.657" v="8"/>
          <pc:sldLayoutMkLst>
            <pc:docMk/>
            <pc:sldMasterMk cId="0" sldId="2147483648"/>
            <pc:sldLayoutMk cId="0" sldId="2147483665"/>
          </pc:sldLayoutMkLst>
        </pc:sldLayoutChg>
        <pc:sldLayoutChg chg="add del">
          <pc:chgData name="Guest User" userId="714e5c65881871f1" providerId="Windows Live" clId="Web-{B5795192-9E6E-45CD-884D-CCC6D13A850A}" dt="2021-12-27T13:47:32.657" v="8"/>
          <pc:sldLayoutMkLst>
            <pc:docMk/>
            <pc:sldMasterMk cId="0" sldId="2147483648"/>
            <pc:sldLayoutMk cId="0" sldId="2147483666"/>
          </pc:sldLayoutMkLst>
        </pc:sldLayoutChg>
        <pc:sldLayoutChg chg="add del">
          <pc:chgData name="Guest User" userId="714e5c65881871f1" providerId="Windows Live" clId="Web-{B5795192-9E6E-45CD-884D-CCC6D13A850A}" dt="2021-12-27T13:47:32.657" v="8"/>
          <pc:sldLayoutMkLst>
            <pc:docMk/>
            <pc:sldMasterMk cId="0" sldId="2147483648"/>
            <pc:sldLayoutMk cId="0" sldId="2147483667"/>
          </pc:sldLayoutMkLst>
        </pc:sldLayoutChg>
      </pc:sldMasterChg>
      <pc:sldMasterChg chg="add del replId addSldLayout delSldLayout">
        <pc:chgData name="Guest User" userId="714e5c65881871f1" providerId="Windows Live" clId="Web-{B5795192-9E6E-45CD-884D-CCC6D13A850A}" dt="2021-12-27T13:47:32.595" v="7"/>
        <pc:sldMasterMkLst>
          <pc:docMk/>
          <pc:sldMasterMk cId="4108501083" sldId="2147483668"/>
        </pc:sldMasterMkLst>
        <pc:sldLayoutChg chg="add del">
          <pc:chgData name="Guest User" userId="714e5c65881871f1" providerId="Windows Live" clId="Web-{B5795192-9E6E-45CD-884D-CCC6D13A850A}" dt="2021-12-27T13:47:32.595" v="7"/>
          <pc:sldLayoutMkLst>
            <pc:docMk/>
            <pc:sldMasterMk cId="4108501083" sldId="2147483668"/>
            <pc:sldLayoutMk cId="2909104651" sldId="2147483656"/>
          </pc:sldLayoutMkLst>
        </pc:sldLayoutChg>
        <pc:sldLayoutChg chg="add del">
          <pc:chgData name="Guest User" userId="714e5c65881871f1" providerId="Windows Live" clId="Web-{B5795192-9E6E-45CD-884D-CCC6D13A850A}" dt="2021-12-27T13:47:32.595" v="7"/>
          <pc:sldLayoutMkLst>
            <pc:docMk/>
            <pc:sldMasterMk cId="4108501083" sldId="2147483668"/>
            <pc:sldLayoutMk cId="3227689641" sldId="2147483658"/>
          </pc:sldLayoutMkLst>
        </pc:sldLayoutChg>
        <pc:sldLayoutChg chg="add del replId">
          <pc:chgData name="Guest User" userId="714e5c65881871f1" providerId="Windows Live" clId="Web-{B5795192-9E6E-45CD-884D-CCC6D13A850A}" dt="2021-12-27T13:47:32.595" v="7"/>
          <pc:sldLayoutMkLst>
            <pc:docMk/>
            <pc:sldMasterMk cId="4108501083" sldId="2147483668"/>
            <pc:sldLayoutMk cId="4175017544" sldId="2147483669"/>
          </pc:sldLayoutMkLst>
        </pc:sldLayoutChg>
        <pc:sldLayoutChg chg="add del replId">
          <pc:chgData name="Guest User" userId="714e5c65881871f1" providerId="Windows Live" clId="Web-{B5795192-9E6E-45CD-884D-CCC6D13A850A}" dt="2021-12-27T13:47:32.595" v="7"/>
          <pc:sldLayoutMkLst>
            <pc:docMk/>
            <pc:sldMasterMk cId="4108501083" sldId="2147483668"/>
            <pc:sldLayoutMk cId="3943816874" sldId="2147483670"/>
          </pc:sldLayoutMkLst>
        </pc:sldLayoutChg>
        <pc:sldLayoutChg chg="add del replId">
          <pc:chgData name="Guest User" userId="714e5c65881871f1" providerId="Windows Live" clId="Web-{B5795192-9E6E-45CD-884D-CCC6D13A850A}" dt="2021-12-27T13:47:32.595" v="7"/>
          <pc:sldLayoutMkLst>
            <pc:docMk/>
            <pc:sldMasterMk cId="4108501083" sldId="2147483668"/>
            <pc:sldLayoutMk cId="2848373257" sldId="2147483671"/>
          </pc:sldLayoutMkLst>
        </pc:sldLayoutChg>
        <pc:sldLayoutChg chg="add del replId">
          <pc:chgData name="Guest User" userId="714e5c65881871f1" providerId="Windows Live" clId="Web-{B5795192-9E6E-45CD-884D-CCC6D13A850A}" dt="2021-12-27T13:47:32.595" v="7"/>
          <pc:sldLayoutMkLst>
            <pc:docMk/>
            <pc:sldMasterMk cId="4108501083" sldId="2147483668"/>
            <pc:sldLayoutMk cId="907223405" sldId="2147483672"/>
          </pc:sldLayoutMkLst>
        </pc:sldLayoutChg>
        <pc:sldLayoutChg chg="add del replId">
          <pc:chgData name="Guest User" userId="714e5c65881871f1" providerId="Windows Live" clId="Web-{B5795192-9E6E-45CD-884D-CCC6D13A850A}" dt="2021-12-27T13:47:32.595" v="7"/>
          <pc:sldLayoutMkLst>
            <pc:docMk/>
            <pc:sldMasterMk cId="4108501083" sldId="2147483668"/>
            <pc:sldLayoutMk cId="1355866256" sldId="2147483673"/>
          </pc:sldLayoutMkLst>
        </pc:sldLayoutChg>
        <pc:sldLayoutChg chg="add del replId">
          <pc:chgData name="Guest User" userId="714e5c65881871f1" providerId="Windows Live" clId="Web-{B5795192-9E6E-45CD-884D-CCC6D13A850A}" dt="2021-12-27T13:47:32.595" v="7"/>
          <pc:sldLayoutMkLst>
            <pc:docMk/>
            <pc:sldMasterMk cId="4108501083" sldId="2147483668"/>
            <pc:sldLayoutMk cId="18215186" sldId="2147483674"/>
          </pc:sldLayoutMkLst>
        </pc:sldLayoutChg>
        <pc:sldLayoutChg chg="add del replId">
          <pc:chgData name="Guest User" userId="714e5c65881871f1" providerId="Windows Live" clId="Web-{B5795192-9E6E-45CD-884D-CCC6D13A850A}" dt="2021-12-27T13:47:32.595" v="7"/>
          <pc:sldLayoutMkLst>
            <pc:docMk/>
            <pc:sldMasterMk cId="4108501083" sldId="2147483668"/>
            <pc:sldLayoutMk cId="1250428013" sldId="2147483675"/>
          </pc:sldLayoutMkLst>
        </pc:sldLayoutChg>
        <pc:sldLayoutChg chg="add del replId">
          <pc:chgData name="Guest User" userId="714e5c65881871f1" providerId="Windows Live" clId="Web-{B5795192-9E6E-45CD-884D-CCC6D13A850A}" dt="2021-12-27T13:47:32.595" v="7"/>
          <pc:sldLayoutMkLst>
            <pc:docMk/>
            <pc:sldMasterMk cId="4108501083" sldId="2147483668"/>
            <pc:sldLayoutMk cId="1568370451" sldId="2147483676"/>
          </pc:sldLayoutMkLst>
        </pc:sldLayoutChg>
        <pc:sldLayoutChg chg="add del replId">
          <pc:chgData name="Guest User" userId="714e5c65881871f1" providerId="Windows Live" clId="Web-{B5795192-9E6E-45CD-884D-CCC6D13A850A}" dt="2021-12-27T13:47:32.595" v="7"/>
          <pc:sldLayoutMkLst>
            <pc:docMk/>
            <pc:sldMasterMk cId="4108501083" sldId="2147483668"/>
            <pc:sldLayoutMk cId="1917206328" sldId="2147483677"/>
          </pc:sldLayoutMkLst>
        </pc:sldLayoutChg>
      </pc:sldMasterChg>
      <pc:sldMasterChg chg="add del addSldLayout delSldLayout">
        <pc:chgData name="Guest User" userId="714e5c65881871f1" providerId="Windows Live" clId="Web-{B5795192-9E6E-45CD-884D-CCC6D13A850A}" dt="2021-12-27T13:48:29.377" v="14"/>
        <pc:sldMasterMkLst>
          <pc:docMk/>
          <pc:sldMasterMk cId="1991485640" sldId="2147483678"/>
        </pc:sldMasterMkLst>
        <pc:sldLayoutChg chg="add del">
          <pc:chgData name="Guest User" userId="714e5c65881871f1" providerId="Windows Live" clId="Web-{B5795192-9E6E-45CD-884D-CCC6D13A850A}" dt="2021-12-27T13:48:29.377" v="14"/>
          <pc:sldLayoutMkLst>
            <pc:docMk/>
            <pc:sldMasterMk cId="1991485640" sldId="2147483678"/>
            <pc:sldLayoutMk cId="3506536307" sldId="2147483668"/>
          </pc:sldLayoutMkLst>
        </pc:sldLayoutChg>
        <pc:sldLayoutChg chg="add del">
          <pc:chgData name="Guest User" userId="714e5c65881871f1" providerId="Windows Live" clId="Web-{B5795192-9E6E-45CD-884D-CCC6D13A850A}" dt="2021-12-27T13:48:29.377" v="14"/>
          <pc:sldLayoutMkLst>
            <pc:docMk/>
            <pc:sldMasterMk cId="1991485640" sldId="2147483678"/>
            <pc:sldLayoutMk cId="3894057051" sldId="2147483669"/>
          </pc:sldLayoutMkLst>
        </pc:sldLayoutChg>
        <pc:sldLayoutChg chg="add del">
          <pc:chgData name="Guest User" userId="714e5c65881871f1" providerId="Windows Live" clId="Web-{B5795192-9E6E-45CD-884D-CCC6D13A850A}" dt="2021-12-27T13:48:29.377" v="14"/>
          <pc:sldLayoutMkLst>
            <pc:docMk/>
            <pc:sldMasterMk cId="1991485640" sldId="2147483678"/>
            <pc:sldLayoutMk cId="2873141977" sldId="2147483670"/>
          </pc:sldLayoutMkLst>
        </pc:sldLayoutChg>
        <pc:sldLayoutChg chg="add del">
          <pc:chgData name="Guest User" userId="714e5c65881871f1" providerId="Windows Live" clId="Web-{B5795192-9E6E-45CD-884D-CCC6D13A850A}" dt="2021-12-27T13:48:29.377" v="14"/>
          <pc:sldLayoutMkLst>
            <pc:docMk/>
            <pc:sldMasterMk cId="1991485640" sldId="2147483678"/>
            <pc:sldLayoutMk cId="3704961679" sldId="2147483671"/>
          </pc:sldLayoutMkLst>
        </pc:sldLayoutChg>
        <pc:sldLayoutChg chg="add del">
          <pc:chgData name="Guest User" userId="714e5c65881871f1" providerId="Windows Live" clId="Web-{B5795192-9E6E-45CD-884D-CCC6D13A850A}" dt="2021-12-27T13:48:29.377" v="14"/>
          <pc:sldLayoutMkLst>
            <pc:docMk/>
            <pc:sldMasterMk cId="1991485640" sldId="2147483678"/>
            <pc:sldLayoutMk cId="725549956" sldId="2147483672"/>
          </pc:sldLayoutMkLst>
        </pc:sldLayoutChg>
        <pc:sldLayoutChg chg="add del">
          <pc:chgData name="Guest User" userId="714e5c65881871f1" providerId="Windows Live" clId="Web-{B5795192-9E6E-45CD-884D-CCC6D13A850A}" dt="2021-12-27T13:48:29.377" v="14"/>
          <pc:sldLayoutMkLst>
            <pc:docMk/>
            <pc:sldMasterMk cId="1991485640" sldId="2147483678"/>
            <pc:sldLayoutMk cId="4131681744" sldId="2147483673"/>
          </pc:sldLayoutMkLst>
        </pc:sldLayoutChg>
        <pc:sldLayoutChg chg="add del">
          <pc:chgData name="Guest User" userId="714e5c65881871f1" providerId="Windows Live" clId="Web-{B5795192-9E6E-45CD-884D-CCC6D13A850A}" dt="2021-12-27T13:48:29.377" v="14"/>
          <pc:sldLayoutMkLst>
            <pc:docMk/>
            <pc:sldMasterMk cId="1991485640" sldId="2147483678"/>
            <pc:sldLayoutMk cId="448626956" sldId="2147483674"/>
          </pc:sldLayoutMkLst>
        </pc:sldLayoutChg>
        <pc:sldLayoutChg chg="add del">
          <pc:chgData name="Guest User" userId="714e5c65881871f1" providerId="Windows Live" clId="Web-{B5795192-9E6E-45CD-884D-CCC6D13A850A}" dt="2021-12-27T13:48:29.377" v="14"/>
          <pc:sldLayoutMkLst>
            <pc:docMk/>
            <pc:sldMasterMk cId="1991485640" sldId="2147483678"/>
            <pc:sldLayoutMk cId="827430281" sldId="2147483675"/>
          </pc:sldLayoutMkLst>
        </pc:sldLayoutChg>
        <pc:sldLayoutChg chg="add del">
          <pc:chgData name="Guest User" userId="714e5c65881871f1" providerId="Windows Live" clId="Web-{B5795192-9E6E-45CD-884D-CCC6D13A850A}" dt="2021-12-27T13:48:29.377" v="14"/>
          <pc:sldLayoutMkLst>
            <pc:docMk/>
            <pc:sldMasterMk cId="1991485640" sldId="2147483678"/>
            <pc:sldLayoutMk cId="4257148145" sldId="2147483676"/>
          </pc:sldLayoutMkLst>
        </pc:sldLayoutChg>
        <pc:sldLayoutChg chg="add del">
          <pc:chgData name="Guest User" userId="714e5c65881871f1" providerId="Windows Live" clId="Web-{B5795192-9E6E-45CD-884D-CCC6D13A850A}" dt="2021-12-27T13:48:29.377" v="14"/>
          <pc:sldLayoutMkLst>
            <pc:docMk/>
            <pc:sldMasterMk cId="1991485640" sldId="2147483678"/>
            <pc:sldLayoutMk cId="4018823267" sldId="2147483677"/>
          </pc:sldLayoutMkLst>
        </pc:sldLayoutChg>
        <pc:sldLayoutChg chg="add del replId">
          <pc:chgData name="Guest User" userId="714e5c65881871f1" providerId="Windows Live" clId="Web-{B5795192-9E6E-45CD-884D-CCC6D13A850A}" dt="2021-12-27T13:48:29.377" v="14"/>
          <pc:sldLayoutMkLst>
            <pc:docMk/>
            <pc:sldMasterMk cId="1991485640" sldId="2147483678"/>
            <pc:sldLayoutMk cId="3477125367" sldId="2147483679"/>
          </pc:sldLayoutMkLst>
        </pc:sldLayoutChg>
      </pc:sldMasterChg>
      <pc:sldMasterChg chg="add del addSldLayout delSldLayout">
        <pc:chgData name="Guest User" userId="714e5c65881871f1" providerId="Windows Live" clId="Web-{B5795192-9E6E-45CD-884D-CCC6D13A850A}" dt="2021-12-27T13:55:28.637" v="75"/>
        <pc:sldMasterMkLst>
          <pc:docMk/>
          <pc:sldMasterMk cId="3763767269" sldId="2147483702"/>
        </pc:sldMasterMkLst>
        <pc:sldLayoutChg chg="add del">
          <pc:chgData name="Guest User" userId="714e5c65881871f1" providerId="Windows Live" clId="Web-{B5795192-9E6E-45CD-884D-CCC6D13A850A}" dt="2021-12-27T13:55:28.637" v="75"/>
          <pc:sldLayoutMkLst>
            <pc:docMk/>
            <pc:sldMasterMk cId="3763767269" sldId="2147483702"/>
            <pc:sldLayoutMk cId="144189840" sldId="2147483691"/>
          </pc:sldLayoutMkLst>
        </pc:sldLayoutChg>
        <pc:sldLayoutChg chg="add del">
          <pc:chgData name="Guest User" userId="714e5c65881871f1" providerId="Windows Live" clId="Web-{B5795192-9E6E-45CD-884D-CCC6D13A850A}" dt="2021-12-27T13:55:28.637" v="75"/>
          <pc:sldLayoutMkLst>
            <pc:docMk/>
            <pc:sldMasterMk cId="3763767269" sldId="2147483702"/>
            <pc:sldLayoutMk cId="88078892" sldId="2147483692"/>
          </pc:sldLayoutMkLst>
        </pc:sldLayoutChg>
        <pc:sldLayoutChg chg="add del">
          <pc:chgData name="Guest User" userId="714e5c65881871f1" providerId="Windows Live" clId="Web-{B5795192-9E6E-45CD-884D-CCC6D13A850A}" dt="2021-12-27T13:55:28.637" v="75"/>
          <pc:sldLayoutMkLst>
            <pc:docMk/>
            <pc:sldMasterMk cId="3763767269" sldId="2147483702"/>
            <pc:sldLayoutMk cId="3668270537" sldId="2147483693"/>
          </pc:sldLayoutMkLst>
        </pc:sldLayoutChg>
        <pc:sldLayoutChg chg="add del">
          <pc:chgData name="Guest User" userId="714e5c65881871f1" providerId="Windows Live" clId="Web-{B5795192-9E6E-45CD-884D-CCC6D13A850A}" dt="2021-12-27T13:55:28.637" v="75"/>
          <pc:sldLayoutMkLst>
            <pc:docMk/>
            <pc:sldMasterMk cId="3763767269" sldId="2147483702"/>
            <pc:sldLayoutMk cId="92192953" sldId="2147483694"/>
          </pc:sldLayoutMkLst>
        </pc:sldLayoutChg>
        <pc:sldLayoutChg chg="add del">
          <pc:chgData name="Guest User" userId="714e5c65881871f1" providerId="Windows Live" clId="Web-{B5795192-9E6E-45CD-884D-CCC6D13A850A}" dt="2021-12-27T13:55:28.637" v="75"/>
          <pc:sldLayoutMkLst>
            <pc:docMk/>
            <pc:sldMasterMk cId="3763767269" sldId="2147483702"/>
            <pc:sldLayoutMk cId="4162923631" sldId="2147483695"/>
          </pc:sldLayoutMkLst>
        </pc:sldLayoutChg>
        <pc:sldLayoutChg chg="add del">
          <pc:chgData name="Guest User" userId="714e5c65881871f1" providerId="Windows Live" clId="Web-{B5795192-9E6E-45CD-884D-CCC6D13A850A}" dt="2021-12-27T13:55:28.637" v="75"/>
          <pc:sldLayoutMkLst>
            <pc:docMk/>
            <pc:sldMasterMk cId="3763767269" sldId="2147483702"/>
            <pc:sldLayoutMk cId="4007543525" sldId="2147483696"/>
          </pc:sldLayoutMkLst>
        </pc:sldLayoutChg>
        <pc:sldLayoutChg chg="add del">
          <pc:chgData name="Guest User" userId="714e5c65881871f1" providerId="Windows Live" clId="Web-{B5795192-9E6E-45CD-884D-CCC6D13A850A}" dt="2021-12-27T13:55:28.637" v="75"/>
          <pc:sldLayoutMkLst>
            <pc:docMk/>
            <pc:sldMasterMk cId="3763767269" sldId="2147483702"/>
            <pc:sldLayoutMk cId="3298412817" sldId="2147483697"/>
          </pc:sldLayoutMkLst>
        </pc:sldLayoutChg>
        <pc:sldLayoutChg chg="add del">
          <pc:chgData name="Guest User" userId="714e5c65881871f1" providerId="Windows Live" clId="Web-{B5795192-9E6E-45CD-884D-CCC6D13A850A}" dt="2021-12-27T13:55:28.637" v="75"/>
          <pc:sldLayoutMkLst>
            <pc:docMk/>
            <pc:sldMasterMk cId="3763767269" sldId="2147483702"/>
            <pc:sldLayoutMk cId="1691018926" sldId="2147483698"/>
          </pc:sldLayoutMkLst>
        </pc:sldLayoutChg>
        <pc:sldLayoutChg chg="add del">
          <pc:chgData name="Guest User" userId="714e5c65881871f1" providerId="Windows Live" clId="Web-{B5795192-9E6E-45CD-884D-CCC6D13A850A}" dt="2021-12-27T13:55:28.637" v="75"/>
          <pc:sldLayoutMkLst>
            <pc:docMk/>
            <pc:sldMasterMk cId="3763767269" sldId="2147483702"/>
            <pc:sldLayoutMk cId="2048570468" sldId="2147483699"/>
          </pc:sldLayoutMkLst>
        </pc:sldLayoutChg>
        <pc:sldLayoutChg chg="add del">
          <pc:chgData name="Guest User" userId="714e5c65881871f1" providerId="Windows Live" clId="Web-{B5795192-9E6E-45CD-884D-CCC6D13A850A}" dt="2021-12-27T13:55:28.637" v="75"/>
          <pc:sldLayoutMkLst>
            <pc:docMk/>
            <pc:sldMasterMk cId="3763767269" sldId="2147483702"/>
            <pc:sldLayoutMk cId="1494248427" sldId="2147483700"/>
          </pc:sldLayoutMkLst>
        </pc:sldLayoutChg>
        <pc:sldLayoutChg chg="add del">
          <pc:chgData name="Guest User" userId="714e5c65881871f1" providerId="Windows Live" clId="Web-{B5795192-9E6E-45CD-884D-CCC6D13A850A}" dt="2021-12-27T13:55:28.637" v="75"/>
          <pc:sldLayoutMkLst>
            <pc:docMk/>
            <pc:sldMasterMk cId="3763767269" sldId="2147483702"/>
            <pc:sldLayoutMk cId="3776508904" sldId="2147483701"/>
          </pc:sldLayoutMkLst>
        </pc:sldLayoutChg>
      </pc:sldMasterChg>
      <pc:sldMasterChg chg="add del addSldLayout delSldLayout modSldLayout">
        <pc:chgData name="Guest User" userId="714e5c65881871f1" providerId="Windows Live" clId="Web-{B5795192-9E6E-45CD-884D-CCC6D13A850A}" dt="2021-12-27T14:05:20.979" v="185"/>
        <pc:sldMasterMkLst>
          <pc:docMk/>
          <pc:sldMasterMk cId="2298549658" sldId="2147483703"/>
        </pc:sldMasterMkLst>
        <pc:sldLayoutChg chg="add del mod replId">
          <pc:chgData name="Guest User" userId="714e5c65881871f1" providerId="Windows Live" clId="Web-{B5795192-9E6E-45CD-884D-CCC6D13A850A}" dt="2021-12-27T14:05:20.979" v="185"/>
          <pc:sldLayoutMkLst>
            <pc:docMk/>
            <pc:sldMasterMk cId="2298549658" sldId="2147483703"/>
            <pc:sldLayoutMk cId="3958164298" sldId="2147483704"/>
          </pc:sldLayoutMkLst>
        </pc:sldLayoutChg>
        <pc:sldLayoutChg chg="add del mod replId">
          <pc:chgData name="Guest User" userId="714e5c65881871f1" providerId="Windows Live" clId="Web-{B5795192-9E6E-45CD-884D-CCC6D13A850A}" dt="2021-12-27T14:05:20.979" v="185"/>
          <pc:sldLayoutMkLst>
            <pc:docMk/>
            <pc:sldMasterMk cId="2298549658" sldId="2147483703"/>
            <pc:sldLayoutMk cId="1247465267" sldId="2147483705"/>
          </pc:sldLayoutMkLst>
        </pc:sldLayoutChg>
        <pc:sldLayoutChg chg="add del mod replId">
          <pc:chgData name="Guest User" userId="714e5c65881871f1" providerId="Windows Live" clId="Web-{B5795192-9E6E-45CD-884D-CCC6D13A850A}" dt="2021-12-27T14:05:20.979" v="185"/>
          <pc:sldLayoutMkLst>
            <pc:docMk/>
            <pc:sldMasterMk cId="2298549658" sldId="2147483703"/>
            <pc:sldLayoutMk cId="475972020" sldId="2147483706"/>
          </pc:sldLayoutMkLst>
        </pc:sldLayoutChg>
        <pc:sldLayoutChg chg="add del mod replId">
          <pc:chgData name="Guest User" userId="714e5c65881871f1" providerId="Windows Live" clId="Web-{B5795192-9E6E-45CD-884D-CCC6D13A850A}" dt="2021-12-27T14:05:20.979" v="185"/>
          <pc:sldLayoutMkLst>
            <pc:docMk/>
            <pc:sldMasterMk cId="2298549658" sldId="2147483703"/>
            <pc:sldLayoutMk cId="591401814" sldId="2147483707"/>
          </pc:sldLayoutMkLst>
        </pc:sldLayoutChg>
        <pc:sldLayoutChg chg="add del mod replId">
          <pc:chgData name="Guest User" userId="714e5c65881871f1" providerId="Windows Live" clId="Web-{B5795192-9E6E-45CD-884D-CCC6D13A850A}" dt="2021-12-27T14:05:20.979" v="185"/>
          <pc:sldLayoutMkLst>
            <pc:docMk/>
            <pc:sldMasterMk cId="2298549658" sldId="2147483703"/>
            <pc:sldLayoutMk cId="2898322448" sldId="2147483708"/>
          </pc:sldLayoutMkLst>
        </pc:sldLayoutChg>
        <pc:sldLayoutChg chg="add del mod replId">
          <pc:chgData name="Guest User" userId="714e5c65881871f1" providerId="Windows Live" clId="Web-{B5795192-9E6E-45CD-884D-CCC6D13A850A}" dt="2021-12-27T14:05:20.979" v="185"/>
          <pc:sldLayoutMkLst>
            <pc:docMk/>
            <pc:sldMasterMk cId="2298549658" sldId="2147483703"/>
            <pc:sldLayoutMk cId="2415535076" sldId="2147483709"/>
          </pc:sldLayoutMkLst>
        </pc:sldLayoutChg>
        <pc:sldLayoutChg chg="add del mod replId">
          <pc:chgData name="Guest User" userId="714e5c65881871f1" providerId="Windows Live" clId="Web-{B5795192-9E6E-45CD-884D-CCC6D13A850A}" dt="2021-12-27T14:05:20.979" v="185"/>
          <pc:sldLayoutMkLst>
            <pc:docMk/>
            <pc:sldMasterMk cId="2298549658" sldId="2147483703"/>
            <pc:sldLayoutMk cId="2876772393" sldId="2147483710"/>
          </pc:sldLayoutMkLst>
        </pc:sldLayoutChg>
        <pc:sldLayoutChg chg="add del mod replId">
          <pc:chgData name="Guest User" userId="714e5c65881871f1" providerId="Windows Live" clId="Web-{B5795192-9E6E-45CD-884D-CCC6D13A850A}" dt="2021-12-27T14:05:20.979" v="185"/>
          <pc:sldLayoutMkLst>
            <pc:docMk/>
            <pc:sldMasterMk cId="2298549658" sldId="2147483703"/>
            <pc:sldLayoutMk cId="1517739088" sldId="2147483711"/>
          </pc:sldLayoutMkLst>
        </pc:sldLayoutChg>
        <pc:sldLayoutChg chg="add del mod replId">
          <pc:chgData name="Guest User" userId="714e5c65881871f1" providerId="Windows Live" clId="Web-{B5795192-9E6E-45CD-884D-CCC6D13A850A}" dt="2021-12-27T14:05:20.979" v="185"/>
          <pc:sldLayoutMkLst>
            <pc:docMk/>
            <pc:sldMasterMk cId="2298549658" sldId="2147483703"/>
            <pc:sldLayoutMk cId="482937005" sldId="2147483712"/>
          </pc:sldLayoutMkLst>
        </pc:sldLayoutChg>
        <pc:sldLayoutChg chg="add del mod replId">
          <pc:chgData name="Guest User" userId="714e5c65881871f1" providerId="Windows Live" clId="Web-{B5795192-9E6E-45CD-884D-CCC6D13A850A}" dt="2021-12-27T14:05:20.979" v="185"/>
          <pc:sldLayoutMkLst>
            <pc:docMk/>
            <pc:sldMasterMk cId="2298549658" sldId="2147483703"/>
            <pc:sldLayoutMk cId="3848109172" sldId="2147483713"/>
          </pc:sldLayoutMkLst>
        </pc:sldLayoutChg>
        <pc:sldLayoutChg chg="add del mod replId">
          <pc:chgData name="Guest User" userId="714e5c65881871f1" providerId="Windows Live" clId="Web-{B5795192-9E6E-45CD-884D-CCC6D13A850A}" dt="2021-12-27T14:05:20.979" v="185"/>
          <pc:sldLayoutMkLst>
            <pc:docMk/>
            <pc:sldMasterMk cId="2298549658" sldId="2147483703"/>
            <pc:sldLayoutMk cId="2779337013" sldId="2147483714"/>
          </pc:sldLayoutMkLst>
        </pc:sldLayoutChg>
      </pc:sldMasterChg>
      <pc:sldMasterChg chg="add del addSldLayout delSldLayout">
        <pc:chgData name="Guest User" userId="714e5c65881871f1" providerId="Windows Live" clId="Web-{B5795192-9E6E-45CD-884D-CCC6D13A850A}" dt="2021-12-27T13:47:21.766" v="3"/>
        <pc:sldMasterMkLst>
          <pc:docMk/>
          <pc:sldMasterMk cId="2060717749" sldId="2147483705"/>
        </pc:sldMasterMkLst>
        <pc:sldLayoutChg chg="add del">
          <pc:chgData name="Guest User" userId="714e5c65881871f1" providerId="Windows Live" clId="Web-{B5795192-9E6E-45CD-884D-CCC6D13A850A}" dt="2021-12-27T13:47:21.766" v="3"/>
          <pc:sldLayoutMkLst>
            <pc:docMk/>
            <pc:sldMasterMk cId="2060717749" sldId="2147483705"/>
            <pc:sldLayoutMk cId="3545630796" sldId="2147483693"/>
          </pc:sldLayoutMkLst>
        </pc:sldLayoutChg>
        <pc:sldLayoutChg chg="add del">
          <pc:chgData name="Guest User" userId="714e5c65881871f1" providerId="Windows Live" clId="Web-{B5795192-9E6E-45CD-884D-CCC6D13A850A}" dt="2021-12-27T13:47:21.766" v="3"/>
          <pc:sldLayoutMkLst>
            <pc:docMk/>
            <pc:sldMasterMk cId="2060717749" sldId="2147483705"/>
            <pc:sldLayoutMk cId="2854439720" sldId="2147483694"/>
          </pc:sldLayoutMkLst>
        </pc:sldLayoutChg>
        <pc:sldLayoutChg chg="add del">
          <pc:chgData name="Guest User" userId="714e5c65881871f1" providerId="Windows Live" clId="Web-{B5795192-9E6E-45CD-884D-CCC6D13A850A}" dt="2021-12-27T13:47:21.766" v="3"/>
          <pc:sldLayoutMkLst>
            <pc:docMk/>
            <pc:sldMasterMk cId="2060717749" sldId="2147483705"/>
            <pc:sldLayoutMk cId="3538712891" sldId="2147483695"/>
          </pc:sldLayoutMkLst>
        </pc:sldLayoutChg>
        <pc:sldLayoutChg chg="add del">
          <pc:chgData name="Guest User" userId="714e5c65881871f1" providerId="Windows Live" clId="Web-{B5795192-9E6E-45CD-884D-CCC6D13A850A}" dt="2021-12-27T13:47:21.766" v="3"/>
          <pc:sldLayoutMkLst>
            <pc:docMk/>
            <pc:sldMasterMk cId="2060717749" sldId="2147483705"/>
            <pc:sldLayoutMk cId="934953494" sldId="2147483696"/>
          </pc:sldLayoutMkLst>
        </pc:sldLayoutChg>
        <pc:sldLayoutChg chg="add del">
          <pc:chgData name="Guest User" userId="714e5c65881871f1" providerId="Windows Live" clId="Web-{B5795192-9E6E-45CD-884D-CCC6D13A850A}" dt="2021-12-27T13:47:21.766" v="3"/>
          <pc:sldLayoutMkLst>
            <pc:docMk/>
            <pc:sldMasterMk cId="2060717749" sldId="2147483705"/>
            <pc:sldLayoutMk cId="1128427026" sldId="2147483697"/>
          </pc:sldLayoutMkLst>
        </pc:sldLayoutChg>
        <pc:sldLayoutChg chg="add del">
          <pc:chgData name="Guest User" userId="714e5c65881871f1" providerId="Windows Live" clId="Web-{B5795192-9E6E-45CD-884D-CCC6D13A850A}" dt="2021-12-27T13:47:21.766" v="3"/>
          <pc:sldLayoutMkLst>
            <pc:docMk/>
            <pc:sldMasterMk cId="2060717749" sldId="2147483705"/>
            <pc:sldLayoutMk cId="3348144055" sldId="2147483698"/>
          </pc:sldLayoutMkLst>
        </pc:sldLayoutChg>
        <pc:sldLayoutChg chg="add del">
          <pc:chgData name="Guest User" userId="714e5c65881871f1" providerId="Windows Live" clId="Web-{B5795192-9E6E-45CD-884D-CCC6D13A850A}" dt="2021-12-27T13:47:21.766" v="3"/>
          <pc:sldLayoutMkLst>
            <pc:docMk/>
            <pc:sldMasterMk cId="2060717749" sldId="2147483705"/>
            <pc:sldLayoutMk cId="2819969489" sldId="2147483699"/>
          </pc:sldLayoutMkLst>
        </pc:sldLayoutChg>
        <pc:sldLayoutChg chg="add del">
          <pc:chgData name="Guest User" userId="714e5c65881871f1" providerId="Windows Live" clId="Web-{B5795192-9E6E-45CD-884D-CCC6D13A850A}" dt="2021-12-27T13:47:21.766" v="3"/>
          <pc:sldLayoutMkLst>
            <pc:docMk/>
            <pc:sldMasterMk cId="2060717749" sldId="2147483705"/>
            <pc:sldLayoutMk cId="1560635044" sldId="2147483700"/>
          </pc:sldLayoutMkLst>
        </pc:sldLayoutChg>
        <pc:sldLayoutChg chg="add del">
          <pc:chgData name="Guest User" userId="714e5c65881871f1" providerId="Windows Live" clId="Web-{B5795192-9E6E-45CD-884D-CCC6D13A850A}" dt="2021-12-27T13:47:21.766" v="3"/>
          <pc:sldLayoutMkLst>
            <pc:docMk/>
            <pc:sldMasterMk cId="2060717749" sldId="2147483705"/>
            <pc:sldLayoutMk cId="3764865910" sldId="2147483701"/>
          </pc:sldLayoutMkLst>
        </pc:sldLayoutChg>
        <pc:sldLayoutChg chg="add del">
          <pc:chgData name="Guest User" userId="714e5c65881871f1" providerId="Windows Live" clId="Web-{B5795192-9E6E-45CD-884D-CCC6D13A850A}" dt="2021-12-27T13:47:21.766" v="3"/>
          <pc:sldLayoutMkLst>
            <pc:docMk/>
            <pc:sldMasterMk cId="2060717749" sldId="2147483705"/>
            <pc:sldLayoutMk cId="2326444978" sldId="2147483702"/>
          </pc:sldLayoutMkLst>
        </pc:sldLayoutChg>
        <pc:sldLayoutChg chg="add del">
          <pc:chgData name="Guest User" userId="714e5c65881871f1" providerId="Windows Live" clId="Web-{B5795192-9E6E-45CD-884D-CCC6D13A850A}" dt="2021-12-27T13:47:21.766" v="3"/>
          <pc:sldLayoutMkLst>
            <pc:docMk/>
            <pc:sldMasterMk cId="2060717749" sldId="2147483705"/>
            <pc:sldLayoutMk cId="1883400741" sldId="2147483703"/>
          </pc:sldLayoutMkLst>
        </pc:sldLayoutChg>
        <pc:sldLayoutChg chg="add del">
          <pc:chgData name="Guest User" userId="714e5c65881871f1" providerId="Windows Live" clId="Web-{B5795192-9E6E-45CD-884D-CCC6D13A850A}" dt="2021-12-27T13:47:21.766" v="3"/>
          <pc:sldLayoutMkLst>
            <pc:docMk/>
            <pc:sldMasterMk cId="2060717749" sldId="2147483705"/>
            <pc:sldLayoutMk cId="1563911738" sldId="2147483704"/>
          </pc:sldLayoutMkLst>
        </pc:sldLayoutChg>
      </pc:sldMasterChg>
      <pc:sldMasterChg chg="add del addSldLayout delSldLayout modSldLayout">
        <pc:chgData name="Guest User" userId="714e5c65881871f1" providerId="Windows Live" clId="Web-{B5795192-9E6E-45CD-884D-CCC6D13A850A}" dt="2021-12-27T14:07:50.232" v="187"/>
        <pc:sldMasterMkLst>
          <pc:docMk/>
          <pc:sldMasterMk cId="3733753287" sldId="2147483715"/>
        </pc:sldMasterMkLst>
        <pc:sldLayoutChg chg="add del mod replId">
          <pc:chgData name="Guest User" userId="714e5c65881871f1" providerId="Windows Live" clId="Web-{B5795192-9E6E-45CD-884D-CCC6D13A850A}" dt="2021-12-27T14:07:50.232" v="187"/>
          <pc:sldLayoutMkLst>
            <pc:docMk/>
            <pc:sldMasterMk cId="3733753287" sldId="2147483715"/>
            <pc:sldLayoutMk cId="959764414" sldId="2147483716"/>
          </pc:sldLayoutMkLst>
        </pc:sldLayoutChg>
        <pc:sldLayoutChg chg="add del mod replId">
          <pc:chgData name="Guest User" userId="714e5c65881871f1" providerId="Windows Live" clId="Web-{B5795192-9E6E-45CD-884D-CCC6D13A850A}" dt="2021-12-27T14:07:50.232" v="187"/>
          <pc:sldLayoutMkLst>
            <pc:docMk/>
            <pc:sldMasterMk cId="3733753287" sldId="2147483715"/>
            <pc:sldLayoutMk cId="3207787695" sldId="2147483717"/>
          </pc:sldLayoutMkLst>
        </pc:sldLayoutChg>
        <pc:sldLayoutChg chg="add del mod replId">
          <pc:chgData name="Guest User" userId="714e5c65881871f1" providerId="Windows Live" clId="Web-{B5795192-9E6E-45CD-884D-CCC6D13A850A}" dt="2021-12-27T14:07:50.232" v="187"/>
          <pc:sldLayoutMkLst>
            <pc:docMk/>
            <pc:sldMasterMk cId="3733753287" sldId="2147483715"/>
            <pc:sldLayoutMk cId="4142994285" sldId="2147483718"/>
          </pc:sldLayoutMkLst>
        </pc:sldLayoutChg>
        <pc:sldLayoutChg chg="add del mod replId">
          <pc:chgData name="Guest User" userId="714e5c65881871f1" providerId="Windows Live" clId="Web-{B5795192-9E6E-45CD-884D-CCC6D13A850A}" dt="2021-12-27T14:07:50.232" v="187"/>
          <pc:sldLayoutMkLst>
            <pc:docMk/>
            <pc:sldMasterMk cId="3733753287" sldId="2147483715"/>
            <pc:sldLayoutMk cId="3699737289" sldId="2147483719"/>
          </pc:sldLayoutMkLst>
        </pc:sldLayoutChg>
        <pc:sldLayoutChg chg="add del mod replId">
          <pc:chgData name="Guest User" userId="714e5c65881871f1" providerId="Windows Live" clId="Web-{B5795192-9E6E-45CD-884D-CCC6D13A850A}" dt="2021-12-27T14:07:50.232" v="187"/>
          <pc:sldLayoutMkLst>
            <pc:docMk/>
            <pc:sldMasterMk cId="3733753287" sldId="2147483715"/>
            <pc:sldLayoutMk cId="3912883603" sldId="2147483720"/>
          </pc:sldLayoutMkLst>
        </pc:sldLayoutChg>
        <pc:sldLayoutChg chg="add del mod replId">
          <pc:chgData name="Guest User" userId="714e5c65881871f1" providerId="Windows Live" clId="Web-{B5795192-9E6E-45CD-884D-CCC6D13A850A}" dt="2021-12-27T14:07:50.232" v="187"/>
          <pc:sldLayoutMkLst>
            <pc:docMk/>
            <pc:sldMasterMk cId="3733753287" sldId="2147483715"/>
            <pc:sldLayoutMk cId="3128019411" sldId="2147483721"/>
          </pc:sldLayoutMkLst>
        </pc:sldLayoutChg>
        <pc:sldLayoutChg chg="add del mod replId">
          <pc:chgData name="Guest User" userId="714e5c65881871f1" providerId="Windows Live" clId="Web-{B5795192-9E6E-45CD-884D-CCC6D13A850A}" dt="2021-12-27T14:07:50.232" v="187"/>
          <pc:sldLayoutMkLst>
            <pc:docMk/>
            <pc:sldMasterMk cId="3733753287" sldId="2147483715"/>
            <pc:sldLayoutMk cId="2133110882" sldId="2147483722"/>
          </pc:sldLayoutMkLst>
        </pc:sldLayoutChg>
        <pc:sldLayoutChg chg="add del mod replId">
          <pc:chgData name="Guest User" userId="714e5c65881871f1" providerId="Windows Live" clId="Web-{B5795192-9E6E-45CD-884D-CCC6D13A850A}" dt="2021-12-27T14:07:50.232" v="187"/>
          <pc:sldLayoutMkLst>
            <pc:docMk/>
            <pc:sldMasterMk cId="3733753287" sldId="2147483715"/>
            <pc:sldLayoutMk cId="3706344442" sldId="2147483723"/>
          </pc:sldLayoutMkLst>
        </pc:sldLayoutChg>
        <pc:sldLayoutChg chg="add del mod replId">
          <pc:chgData name="Guest User" userId="714e5c65881871f1" providerId="Windows Live" clId="Web-{B5795192-9E6E-45CD-884D-CCC6D13A850A}" dt="2021-12-27T14:07:50.232" v="187"/>
          <pc:sldLayoutMkLst>
            <pc:docMk/>
            <pc:sldMasterMk cId="3733753287" sldId="2147483715"/>
            <pc:sldLayoutMk cId="3914011955" sldId="2147483724"/>
          </pc:sldLayoutMkLst>
        </pc:sldLayoutChg>
        <pc:sldLayoutChg chg="add del mod replId">
          <pc:chgData name="Guest User" userId="714e5c65881871f1" providerId="Windows Live" clId="Web-{B5795192-9E6E-45CD-884D-CCC6D13A850A}" dt="2021-12-27T14:07:50.232" v="187"/>
          <pc:sldLayoutMkLst>
            <pc:docMk/>
            <pc:sldMasterMk cId="3733753287" sldId="2147483715"/>
            <pc:sldLayoutMk cId="3165955401" sldId="2147483725"/>
          </pc:sldLayoutMkLst>
        </pc:sldLayoutChg>
        <pc:sldLayoutChg chg="add del mod replId">
          <pc:chgData name="Guest User" userId="714e5c65881871f1" providerId="Windows Live" clId="Web-{B5795192-9E6E-45CD-884D-CCC6D13A850A}" dt="2021-12-27T14:07:50.232" v="187"/>
          <pc:sldLayoutMkLst>
            <pc:docMk/>
            <pc:sldMasterMk cId="3733753287" sldId="2147483715"/>
            <pc:sldLayoutMk cId="2296646172" sldId="2147483726"/>
          </pc:sldLayoutMkLst>
        </pc:sldLayoutChg>
        <pc:sldLayoutChg chg="add del mod replId">
          <pc:chgData name="Guest User" userId="714e5c65881871f1" providerId="Windows Live" clId="Web-{B5795192-9E6E-45CD-884D-CCC6D13A850A}" dt="2021-12-27T14:07:50.232" v="187"/>
          <pc:sldLayoutMkLst>
            <pc:docMk/>
            <pc:sldMasterMk cId="3733753287" sldId="2147483715"/>
            <pc:sldLayoutMk cId="2924048241" sldId="2147483727"/>
          </pc:sldLayoutMkLst>
        </pc:sldLayoutChg>
        <pc:sldLayoutChg chg="add del mod replId">
          <pc:chgData name="Guest User" userId="714e5c65881871f1" providerId="Windows Live" clId="Web-{B5795192-9E6E-45CD-884D-CCC6D13A850A}" dt="2021-12-27T14:07:50.232" v="187"/>
          <pc:sldLayoutMkLst>
            <pc:docMk/>
            <pc:sldMasterMk cId="3733753287" sldId="2147483715"/>
            <pc:sldLayoutMk cId="1186979587" sldId="2147483728"/>
          </pc:sldLayoutMkLst>
        </pc:sldLayoutChg>
        <pc:sldLayoutChg chg="add del mod replId">
          <pc:chgData name="Guest User" userId="714e5c65881871f1" providerId="Windows Live" clId="Web-{B5795192-9E6E-45CD-884D-CCC6D13A850A}" dt="2021-12-27T14:07:50.232" v="187"/>
          <pc:sldLayoutMkLst>
            <pc:docMk/>
            <pc:sldMasterMk cId="3733753287" sldId="2147483715"/>
            <pc:sldLayoutMk cId="2450158167" sldId="2147483729"/>
          </pc:sldLayoutMkLst>
        </pc:sldLayoutChg>
        <pc:sldLayoutChg chg="add del mod replId">
          <pc:chgData name="Guest User" userId="714e5c65881871f1" providerId="Windows Live" clId="Web-{B5795192-9E6E-45CD-884D-CCC6D13A850A}" dt="2021-12-27T14:07:50.232" v="187"/>
          <pc:sldLayoutMkLst>
            <pc:docMk/>
            <pc:sldMasterMk cId="3733753287" sldId="2147483715"/>
            <pc:sldLayoutMk cId="1620041494" sldId="2147483730"/>
          </pc:sldLayoutMkLst>
        </pc:sldLayoutChg>
        <pc:sldLayoutChg chg="add del mod replId">
          <pc:chgData name="Guest User" userId="714e5c65881871f1" providerId="Windows Live" clId="Web-{B5795192-9E6E-45CD-884D-CCC6D13A850A}" dt="2021-12-27T14:07:50.232" v="187"/>
          <pc:sldLayoutMkLst>
            <pc:docMk/>
            <pc:sldMasterMk cId="3733753287" sldId="2147483715"/>
            <pc:sldLayoutMk cId="1726672146" sldId="2147483731"/>
          </pc:sldLayoutMkLst>
        </pc:sldLayoutChg>
        <pc:sldLayoutChg chg="add del mod replId">
          <pc:chgData name="Guest User" userId="714e5c65881871f1" providerId="Windows Live" clId="Web-{B5795192-9E6E-45CD-884D-CCC6D13A850A}" dt="2021-12-27T14:07:50.232" v="187"/>
          <pc:sldLayoutMkLst>
            <pc:docMk/>
            <pc:sldMasterMk cId="3733753287" sldId="2147483715"/>
            <pc:sldLayoutMk cId="2357280484" sldId="2147483732"/>
          </pc:sldLayoutMkLst>
        </pc:sldLayoutChg>
      </pc:sldMasterChg>
      <pc:sldMasterChg chg="add del addSldLayout delSldLayout modSldLayout">
        <pc:chgData name="Guest User" userId="714e5c65881871f1" providerId="Windows Live" clId="Web-{B5795192-9E6E-45CD-884D-CCC6D13A850A}" dt="2021-12-27T14:08:30.468" v="188"/>
        <pc:sldMasterMkLst>
          <pc:docMk/>
          <pc:sldMasterMk cId="1812861794" sldId="2147483733"/>
        </pc:sldMasterMkLst>
        <pc:sldLayoutChg chg="add del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812861794" sldId="2147483733"/>
            <pc:sldLayoutMk cId="2960002276" sldId="2147483734"/>
          </pc:sldLayoutMkLst>
        </pc:sldLayoutChg>
        <pc:sldLayoutChg chg="add del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812861794" sldId="2147483733"/>
            <pc:sldLayoutMk cId="3934668889" sldId="2147483735"/>
          </pc:sldLayoutMkLst>
        </pc:sldLayoutChg>
        <pc:sldLayoutChg chg="add del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812861794" sldId="2147483733"/>
            <pc:sldLayoutMk cId="612759390" sldId="2147483736"/>
          </pc:sldLayoutMkLst>
        </pc:sldLayoutChg>
        <pc:sldLayoutChg chg="add del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812861794" sldId="2147483733"/>
            <pc:sldLayoutMk cId="3742398167" sldId="2147483737"/>
          </pc:sldLayoutMkLst>
        </pc:sldLayoutChg>
        <pc:sldLayoutChg chg="add del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812861794" sldId="2147483733"/>
            <pc:sldLayoutMk cId="441312476" sldId="2147483738"/>
          </pc:sldLayoutMkLst>
        </pc:sldLayoutChg>
        <pc:sldLayoutChg chg="add del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812861794" sldId="2147483733"/>
            <pc:sldLayoutMk cId="2404955159" sldId="2147483739"/>
          </pc:sldLayoutMkLst>
        </pc:sldLayoutChg>
        <pc:sldLayoutChg chg="add del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812861794" sldId="2147483733"/>
            <pc:sldLayoutMk cId="541234055" sldId="2147483740"/>
          </pc:sldLayoutMkLst>
        </pc:sldLayoutChg>
        <pc:sldLayoutChg chg="add del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812861794" sldId="2147483733"/>
            <pc:sldLayoutMk cId="2743888304" sldId="2147483741"/>
          </pc:sldLayoutMkLst>
        </pc:sldLayoutChg>
        <pc:sldLayoutChg chg="add del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812861794" sldId="2147483733"/>
            <pc:sldLayoutMk cId="3379761411" sldId="2147483742"/>
          </pc:sldLayoutMkLst>
        </pc:sldLayoutChg>
        <pc:sldLayoutChg chg="add del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812861794" sldId="2147483733"/>
            <pc:sldLayoutMk cId="915441387" sldId="2147483743"/>
          </pc:sldLayoutMkLst>
        </pc:sldLayoutChg>
        <pc:sldLayoutChg chg="add del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812861794" sldId="2147483733"/>
            <pc:sldLayoutMk cId="4251602773" sldId="2147483744"/>
          </pc:sldLayoutMkLst>
        </pc:sldLayoutChg>
      </pc:sldMasterChg>
      <pc:sldMasterChg chg="add addSldLayout modSldLayout">
        <pc:chgData name="Guest User" userId="714e5c65881871f1" providerId="Windows Live" clId="Web-{B5795192-9E6E-45CD-884D-CCC6D13A850A}" dt="2021-12-27T14:08:30.468" v="188"/>
        <pc:sldMasterMkLst>
          <pc:docMk/>
          <pc:sldMasterMk cId="156545302" sldId="2147483745"/>
        </pc:sldMasterMkLst>
        <pc:sldLayoutChg chg="add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56545302" sldId="2147483745"/>
            <pc:sldLayoutMk cId="3343459204" sldId="2147483746"/>
          </pc:sldLayoutMkLst>
        </pc:sldLayoutChg>
        <pc:sldLayoutChg chg="add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56545302" sldId="2147483745"/>
            <pc:sldLayoutMk cId="3334219741" sldId="2147483747"/>
          </pc:sldLayoutMkLst>
        </pc:sldLayoutChg>
        <pc:sldLayoutChg chg="add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56545302" sldId="2147483745"/>
            <pc:sldLayoutMk cId="3095321206" sldId="2147483748"/>
          </pc:sldLayoutMkLst>
        </pc:sldLayoutChg>
        <pc:sldLayoutChg chg="add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56545302" sldId="2147483745"/>
            <pc:sldLayoutMk cId="1517521678" sldId="2147483749"/>
          </pc:sldLayoutMkLst>
        </pc:sldLayoutChg>
        <pc:sldLayoutChg chg="add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56545302" sldId="2147483745"/>
            <pc:sldLayoutMk cId="4097271941" sldId="2147483750"/>
          </pc:sldLayoutMkLst>
        </pc:sldLayoutChg>
        <pc:sldLayoutChg chg="add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56545302" sldId="2147483745"/>
            <pc:sldLayoutMk cId="362162114" sldId="2147483751"/>
          </pc:sldLayoutMkLst>
        </pc:sldLayoutChg>
        <pc:sldLayoutChg chg="add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56545302" sldId="2147483745"/>
            <pc:sldLayoutMk cId="4072231555" sldId="2147483752"/>
          </pc:sldLayoutMkLst>
        </pc:sldLayoutChg>
        <pc:sldLayoutChg chg="add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56545302" sldId="2147483745"/>
            <pc:sldLayoutMk cId="1427633545" sldId="2147483753"/>
          </pc:sldLayoutMkLst>
        </pc:sldLayoutChg>
        <pc:sldLayoutChg chg="add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56545302" sldId="2147483745"/>
            <pc:sldLayoutMk cId="2004245991" sldId="2147483754"/>
          </pc:sldLayoutMkLst>
        </pc:sldLayoutChg>
        <pc:sldLayoutChg chg="add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56545302" sldId="2147483745"/>
            <pc:sldLayoutMk cId="3950723516" sldId="2147483755"/>
          </pc:sldLayoutMkLst>
        </pc:sldLayoutChg>
        <pc:sldLayoutChg chg="add mod replId">
          <pc:chgData name="Guest User" userId="714e5c65881871f1" providerId="Windows Live" clId="Web-{B5795192-9E6E-45CD-884D-CCC6D13A850A}" dt="2021-12-27T14:08:30.468" v="188"/>
          <pc:sldLayoutMkLst>
            <pc:docMk/>
            <pc:sldMasterMk cId="156545302" sldId="2147483745"/>
            <pc:sldLayoutMk cId="2095984584" sldId="2147483756"/>
          </pc:sldLayoutMkLst>
        </pc:sldLayoutChg>
      </pc:sldMasterChg>
    </pc:docChg>
  </pc:docChgLst>
  <pc:docChgLst>
    <pc:chgData clId="Web-{D44CECF6-1A79-4862-A831-995011B1FFF7}"/>
    <pc:docChg chg="modSld">
      <pc:chgData name="" userId="" providerId="" clId="Web-{D44CECF6-1A79-4862-A831-995011B1FFF7}" dt="2021-12-27T13:12:34.615" v="9" actId="20577"/>
      <pc:docMkLst>
        <pc:docMk/>
      </pc:docMkLst>
      <pc:sldChg chg="modSp">
        <pc:chgData name="" userId="" providerId="" clId="Web-{D44CECF6-1A79-4862-A831-995011B1FFF7}" dt="2021-12-27T13:12:34.615" v="9" actId="20577"/>
        <pc:sldMkLst>
          <pc:docMk/>
          <pc:sldMk cId="521040635" sldId="256"/>
        </pc:sldMkLst>
        <pc:spChg chg="mod">
          <ac:chgData name="" userId="" providerId="" clId="Web-{D44CECF6-1A79-4862-A831-995011B1FFF7}" dt="2021-12-27T13:12:24.506" v="4" actId="20577"/>
          <ac:spMkLst>
            <pc:docMk/>
            <pc:sldMk cId="521040635" sldId="256"/>
            <ac:spMk id="2" creationId="{00000000-0000-0000-0000-000000000000}"/>
          </ac:spMkLst>
        </pc:spChg>
        <pc:spChg chg="mod">
          <ac:chgData name="" userId="" providerId="" clId="Web-{D44CECF6-1A79-4862-A831-995011B1FFF7}" dt="2021-12-27T13:12:34.615" v="9" actId="20577"/>
          <ac:spMkLst>
            <pc:docMk/>
            <pc:sldMk cId="521040635" sldId="256"/>
            <ac:spMk id="3" creationId="{00000000-0000-0000-0000-000000000000}"/>
          </ac:spMkLst>
        </pc:spChg>
      </pc:sldChg>
    </pc:docChg>
  </pc:docChgLst>
  <pc:docChgLst>
    <pc:chgData name="Guest User" userId="714e5c65881871f1" providerId="Windows Live" clId="Web-{726FFE43-55DC-4BCB-8962-E6B74E694C6B}"/>
    <pc:docChg chg="delSld addSection modSection">
      <pc:chgData name="Guest User" userId="714e5c65881871f1" providerId="Windows Live" clId="Web-{726FFE43-55DC-4BCB-8962-E6B74E694C6B}" dt="2021-12-27T13:44:08.346" v="7"/>
      <pc:docMkLst>
        <pc:docMk/>
      </pc:docMkLst>
      <pc:sldChg chg="del">
        <pc:chgData name="Guest User" userId="714e5c65881871f1" providerId="Windows Live" clId="Web-{726FFE43-55DC-4BCB-8962-E6B74E694C6B}" dt="2021-12-27T13:44:08.346" v="7"/>
        <pc:sldMkLst>
          <pc:docMk/>
          <pc:sldMk cId="521040635" sldId="256"/>
        </pc:sldMkLst>
      </pc:sldChg>
      <pc:sldChg chg="del">
        <pc:chgData name="Guest User" userId="714e5c65881871f1" providerId="Windows Live" clId="Web-{726FFE43-55DC-4BCB-8962-E6B74E694C6B}" dt="2021-12-27T13:44:08.346" v="6"/>
        <pc:sldMkLst>
          <pc:docMk/>
          <pc:sldMk cId="1674358718" sldId="257"/>
        </pc:sldMkLst>
      </pc:sldChg>
      <pc:sldChg chg="del">
        <pc:chgData name="Guest User" userId="714e5c65881871f1" providerId="Windows Live" clId="Web-{726FFE43-55DC-4BCB-8962-E6B74E694C6B}" dt="2021-12-27T13:44:08.346" v="5"/>
        <pc:sldMkLst>
          <pc:docMk/>
          <pc:sldMk cId="137592057" sldId="258"/>
        </pc:sldMkLst>
      </pc:sldChg>
      <pc:sldChg chg="del">
        <pc:chgData name="Guest User" userId="714e5c65881871f1" providerId="Windows Live" clId="Web-{726FFE43-55DC-4BCB-8962-E6B74E694C6B}" dt="2021-12-27T13:44:08.346" v="4"/>
        <pc:sldMkLst>
          <pc:docMk/>
          <pc:sldMk cId="2869074644" sldId="259"/>
        </pc:sldMkLst>
      </pc:sldChg>
      <pc:sldChg chg="del">
        <pc:chgData name="Guest User" userId="714e5c65881871f1" providerId="Windows Live" clId="Web-{726FFE43-55DC-4BCB-8962-E6B74E694C6B}" dt="2021-12-27T13:44:08.331" v="3"/>
        <pc:sldMkLst>
          <pc:docMk/>
          <pc:sldMk cId="127277918" sldId="260"/>
        </pc:sldMkLst>
      </pc:sldChg>
    </pc:docChg>
  </pc:docChgLst>
  <pc:docChgLst>
    <pc:chgData name="Guest User" userId="714e5c65881871f1" providerId="Windows Live" clId="Web-{1910D4CB-C420-44B5-834A-89457893D87E}"/>
    <pc:docChg chg="modSld modMainMaster addSection delSection modSection">
      <pc:chgData name="Guest User" userId="714e5c65881871f1" providerId="Windows Live" clId="Web-{1910D4CB-C420-44B5-834A-89457893D87E}" dt="2021-12-27T14:23:02.610" v="37"/>
      <pc:docMkLst>
        <pc:docMk/>
      </pc:docMkLst>
      <pc:sldChg chg="modTransition">
        <pc:chgData name="Guest User" userId="714e5c65881871f1" providerId="Windows Live" clId="Web-{1910D4CB-C420-44B5-834A-89457893D87E}" dt="2021-12-27T14:22:29.204" v="33"/>
        <pc:sldMkLst>
          <pc:docMk/>
          <pc:sldMk cId="2046661564" sldId="256"/>
        </pc:sldMkLst>
      </pc:sldChg>
      <pc:sldChg chg="modTransition">
        <pc:chgData name="Guest User" userId="714e5c65881871f1" providerId="Windows Live" clId="Web-{1910D4CB-C420-44B5-834A-89457893D87E}" dt="2021-12-27T14:22:29.204" v="33"/>
        <pc:sldMkLst>
          <pc:docMk/>
          <pc:sldMk cId="3912312096" sldId="257"/>
        </pc:sldMkLst>
      </pc:sldChg>
      <pc:sldChg chg="modTransition">
        <pc:chgData name="Guest User" userId="714e5c65881871f1" providerId="Windows Live" clId="Web-{1910D4CB-C420-44B5-834A-89457893D87E}" dt="2021-12-27T14:22:29.204" v="33"/>
        <pc:sldMkLst>
          <pc:docMk/>
          <pc:sldMk cId="1205159363" sldId="258"/>
        </pc:sldMkLst>
      </pc:sldChg>
      <pc:sldChg chg="addSp modSp mod modTransition setBg addAnim modAnim">
        <pc:chgData name="Guest User" userId="714e5c65881871f1" providerId="Windows Live" clId="Web-{1910D4CB-C420-44B5-834A-89457893D87E}" dt="2021-12-27T14:23:02.610" v="37"/>
        <pc:sldMkLst>
          <pc:docMk/>
          <pc:sldMk cId="1381928712" sldId="259"/>
        </pc:sldMkLst>
        <pc:spChg chg="add mod">
          <ac:chgData name="Guest User" userId="714e5c65881871f1" providerId="Windows Live" clId="Web-{1910D4CB-C420-44B5-834A-89457893D87E}" dt="2021-12-27T14:21:36.578" v="30"/>
          <ac:spMkLst>
            <pc:docMk/>
            <pc:sldMk cId="1381928712" sldId="259"/>
            <ac:spMk id="2" creationId="{7B6DC2BE-821E-4411-8961-51A47E4D3FED}"/>
          </ac:spMkLst>
        </pc:spChg>
        <pc:spChg chg="add">
          <ac:chgData name="Guest User" userId="714e5c65881871f1" providerId="Windows Live" clId="Web-{1910D4CB-C420-44B5-834A-89457893D87E}" dt="2021-12-27T14:21:36.578" v="30"/>
          <ac:spMkLst>
            <pc:docMk/>
            <pc:sldMk cId="1381928712" sldId="259"/>
            <ac:spMk id="7" creationId="{EFA9B6C6-A247-48A8-9A1C-1E36FA9456B5}"/>
          </ac:spMkLst>
        </pc:spChg>
        <pc:spChg chg="add">
          <ac:chgData name="Guest User" userId="714e5c65881871f1" providerId="Windows Live" clId="Web-{1910D4CB-C420-44B5-834A-89457893D87E}" dt="2021-12-27T14:21:36.578" v="30"/>
          <ac:spMkLst>
            <pc:docMk/>
            <pc:sldMk cId="1381928712" sldId="259"/>
            <ac:spMk id="9" creationId="{C5CB530E-515E-412C-9DF1-5F8FFBD6F383}"/>
          </ac:spMkLst>
        </pc:spChg>
        <pc:spChg chg="add">
          <ac:chgData name="Guest User" userId="714e5c65881871f1" providerId="Windows Live" clId="Web-{1910D4CB-C420-44B5-834A-89457893D87E}" dt="2021-12-27T14:21:36.578" v="30"/>
          <ac:spMkLst>
            <pc:docMk/>
            <pc:sldMk cId="1381928712" sldId="259"/>
            <ac:spMk id="11" creationId="{712D4376-A578-4FF1-94FC-245E7A6A489F}"/>
          </ac:spMkLst>
        </pc:spChg>
        <pc:spChg chg="add">
          <ac:chgData name="Guest User" userId="714e5c65881871f1" providerId="Windows Live" clId="Web-{1910D4CB-C420-44B5-834A-89457893D87E}" dt="2021-12-27T14:21:36.578" v="30"/>
          <ac:spMkLst>
            <pc:docMk/>
            <pc:sldMk cId="1381928712" sldId="259"/>
            <ac:spMk id="13" creationId="{AEA7509D-F04F-40CB-A0B3-EEF16499CC9F}"/>
          </ac:spMkLst>
        </pc:spChg>
        <pc:cxnChg chg="add">
          <ac:chgData name="Guest User" userId="714e5c65881871f1" providerId="Windows Live" clId="Web-{1910D4CB-C420-44B5-834A-89457893D87E}" dt="2021-12-27T14:21:36.578" v="30"/>
          <ac:cxnSpMkLst>
            <pc:docMk/>
            <pc:sldMk cId="1381928712" sldId="259"/>
            <ac:cxnSpMk id="15" creationId="{56020367-4FD5-4596-8E10-C5F095CD8DBF}"/>
          </ac:cxnSpMkLst>
        </pc:cxnChg>
      </pc:sldChg>
      <pc:sldMasterChg chg="modTransition modSldLayout">
        <pc:chgData name="Guest User" userId="714e5c65881871f1" providerId="Windows Live" clId="Web-{1910D4CB-C420-44B5-834A-89457893D87E}" dt="2021-12-27T14:22:29.204" v="33"/>
        <pc:sldMasterMkLst>
          <pc:docMk/>
          <pc:sldMasterMk cId="156545302" sldId="2147483745"/>
        </pc:sldMasterMkLst>
        <pc:sldLayoutChg chg="modTransition">
          <pc:chgData name="Guest User" userId="714e5c65881871f1" providerId="Windows Live" clId="Web-{1910D4CB-C420-44B5-834A-89457893D87E}" dt="2021-12-27T14:22:29.204" v="33"/>
          <pc:sldLayoutMkLst>
            <pc:docMk/>
            <pc:sldMasterMk cId="156545302" sldId="2147483745"/>
            <pc:sldLayoutMk cId="3343459204" sldId="2147483746"/>
          </pc:sldLayoutMkLst>
        </pc:sldLayoutChg>
        <pc:sldLayoutChg chg="modTransition">
          <pc:chgData name="Guest User" userId="714e5c65881871f1" providerId="Windows Live" clId="Web-{1910D4CB-C420-44B5-834A-89457893D87E}" dt="2021-12-27T14:22:29.204" v="33"/>
          <pc:sldLayoutMkLst>
            <pc:docMk/>
            <pc:sldMasterMk cId="156545302" sldId="2147483745"/>
            <pc:sldLayoutMk cId="3334219741" sldId="2147483747"/>
          </pc:sldLayoutMkLst>
        </pc:sldLayoutChg>
        <pc:sldLayoutChg chg="modTransition">
          <pc:chgData name="Guest User" userId="714e5c65881871f1" providerId="Windows Live" clId="Web-{1910D4CB-C420-44B5-834A-89457893D87E}" dt="2021-12-27T14:22:29.204" v="33"/>
          <pc:sldLayoutMkLst>
            <pc:docMk/>
            <pc:sldMasterMk cId="156545302" sldId="2147483745"/>
            <pc:sldLayoutMk cId="3095321206" sldId="2147483748"/>
          </pc:sldLayoutMkLst>
        </pc:sldLayoutChg>
        <pc:sldLayoutChg chg="modTransition">
          <pc:chgData name="Guest User" userId="714e5c65881871f1" providerId="Windows Live" clId="Web-{1910D4CB-C420-44B5-834A-89457893D87E}" dt="2021-12-27T14:22:29.204" v="33"/>
          <pc:sldLayoutMkLst>
            <pc:docMk/>
            <pc:sldMasterMk cId="156545302" sldId="2147483745"/>
            <pc:sldLayoutMk cId="1517521678" sldId="2147483749"/>
          </pc:sldLayoutMkLst>
        </pc:sldLayoutChg>
        <pc:sldLayoutChg chg="modTransition">
          <pc:chgData name="Guest User" userId="714e5c65881871f1" providerId="Windows Live" clId="Web-{1910D4CB-C420-44B5-834A-89457893D87E}" dt="2021-12-27T14:22:29.204" v="33"/>
          <pc:sldLayoutMkLst>
            <pc:docMk/>
            <pc:sldMasterMk cId="156545302" sldId="2147483745"/>
            <pc:sldLayoutMk cId="4097271941" sldId="2147483750"/>
          </pc:sldLayoutMkLst>
        </pc:sldLayoutChg>
        <pc:sldLayoutChg chg="modTransition">
          <pc:chgData name="Guest User" userId="714e5c65881871f1" providerId="Windows Live" clId="Web-{1910D4CB-C420-44B5-834A-89457893D87E}" dt="2021-12-27T14:22:29.204" v="33"/>
          <pc:sldLayoutMkLst>
            <pc:docMk/>
            <pc:sldMasterMk cId="156545302" sldId="2147483745"/>
            <pc:sldLayoutMk cId="362162114" sldId="2147483751"/>
          </pc:sldLayoutMkLst>
        </pc:sldLayoutChg>
        <pc:sldLayoutChg chg="modTransition">
          <pc:chgData name="Guest User" userId="714e5c65881871f1" providerId="Windows Live" clId="Web-{1910D4CB-C420-44B5-834A-89457893D87E}" dt="2021-12-27T14:22:29.204" v="33"/>
          <pc:sldLayoutMkLst>
            <pc:docMk/>
            <pc:sldMasterMk cId="156545302" sldId="2147483745"/>
            <pc:sldLayoutMk cId="4072231555" sldId="2147483752"/>
          </pc:sldLayoutMkLst>
        </pc:sldLayoutChg>
        <pc:sldLayoutChg chg="modTransition">
          <pc:chgData name="Guest User" userId="714e5c65881871f1" providerId="Windows Live" clId="Web-{1910D4CB-C420-44B5-834A-89457893D87E}" dt="2021-12-27T14:22:29.204" v="33"/>
          <pc:sldLayoutMkLst>
            <pc:docMk/>
            <pc:sldMasterMk cId="156545302" sldId="2147483745"/>
            <pc:sldLayoutMk cId="1427633545" sldId="2147483753"/>
          </pc:sldLayoutMkLst>
        </pc:sldLayoutChg>
        <pc:sldLayoutChg chg="modTransition">
          <pc:chgData name="Guest User" userId="714e5c65881871f1" providerId="Windows Live" clId="Web-{1910D4CB-C420-44B5-834A-89457893D87E}" dt="2021-12-27T14:22:29.204" v="33"/>
          <pc:sldLayoutMkLst>
            <pc:docMk/>
            <pc:sldMasterMk cId="156545302" sldId="2147483745"/>
            <pc:sldLayoutMk cId="2004245991" sldId="2147483754"/>
          </pc:sldLayoutMkLst>
        </pc:sldLayoutChg>
        <pc:sldLayoutChg chg="modTransition">
          <pc:chgData name="Guest User" userId="714e5c65881871f1" providerId="Windows Live" clId="Web-{1910D4CB-C420-44B5-834A-89457893D87E}" dt="2021-12-27T14:22:29.204" v="33"/>
          <pc:sldLayoutMkLst>
            <pc:docMk/>
            <pc:sldMasterMk cId="156545302" sldId="2147483745"/>
            <pc:sldLayoutMk cId="3950723516" sldId="2147483755"/>
          </pc:sldLayoutMkLst>
        </pc:sldLayoutChg>
        <pc:sldLayoutChg chg="modTransition">
          <pc:chgData name="Guest User" userId="714e5c65881871f1" providerId="Windows Live" clId="Web-{1910D4CB-C420-44B5-834A-89457893D87E}" dt="2021-12-27T14:22:29.204" v="33"/>
          <pc:sldLayoutMkLst>
            <pc:docMk/>
            <pc:sldMasterMk cId="156545302" sldId="2147483745"/>
            <pc:sldLayoutMk cId="2095984584" sldId="214748375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D80E0-783D-4FDE-8315-5C6C4928665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B7F899A-B41D-45C2-8965-58F335BD0BBE}">
      <dgm:prSet/>
      <dgm:spPr/>
      <dgm:t>
        <a:bodyPr/>
        <a:lstStyle/>
        <a:p>
          <a:r>
            <a:rPr lang="en-US"/>
            <a:t>Decision</a:t>
          </a:r>
        </a:p>
      </dgm:t>
    </dgm:pt>
    <dgm:pt modelId="{3A1F7528-CA57-4BD9-97EE-7BCA07C4C441}" type="parTrans" cxnId="{2FDBCF89-C6D7-4CA7-A77A-0570A4C19726}">
      <dgm:prSet/>
      <dgm:spPr/>
      <dgm:t>
        <a:bodyPr/>
        <a:lstStyle/>
        <a:p>
          <a:endParaRPr lang="en-US"/>
        </a:p>
      </dgm:t>
    </dgm:pt>
    <dgm:pt modelId="{73A66221-E48A-41A9-AC4A-4188B46A488D}" type="sibTrans" cxnId="{2FDBCF89-C6D7-4CA7-A77A-0570A4C19726}">
      <dgm:prSet/>
      <dgm:spPr/>
      <dgm:t>
        <a:bodyPr/>
        <a:lstStyle/>
        <a:p>
          <a:endParaRPr lang="en-US"/>
        </a:p>
      </dgm:t>
    </dgm:pt>
    <dgm:pt modelId="{02CEFDB9-4979-4152-81F4-2D3084C9F5DF}">
      <dgm:prSet/>
      <dgm:spPr/>
      <dgm:t>
        <a:bodyPr/>
        <a:lstStyle/>
        <a:p>
          <a:r>
            <a:rPr lang="en-US"/>
            <a:t>Planning</a:t>
          </a:r>
        </a:p>
      </dgm:t>
    </dgm:pt>
    <dgm:pt modelId="{9AC317DB-C29A-4629-BAE4-1565DFF15831}" type="parTrans" cxnId="{C883BAF6-0CA0-41A8-9E31-1D189DCC8E07}">
      <dgm:prSet/>
      <dgm:spPr/>
      <dgm:t>
        <a:bodyPr/>
        <a:lstStyle/>
        <a:p>
          <a:endParaRPr lang="en-US"/>
        </a:p>
      </dgm:t>
    </dgm:pt>
    <dgm:pt modelId="{A72DC17D-8737-48D6-BB29-F7A307E3D889}" type="sibTrans" cxnId="{C883BAF6-0CA0-41A8-9E31-1D189DCC8E07}">
      <dgm:prSet/>
      <dgm:spPr/>
      <dgm:t>
        <a:bodyPr/>
        <a:lstStyle/>
        <a:p>
          <a:endParaRPr lang="en-US"/>
        </a:p>
      </dgm:t>
    </dgm:pt>
    <dgm:pt modelId="{6EC2B74C-8DB6-4DA7-A733-40ADBE338CC5}">
      <dgm:prSet/>
      <dgm:spPr/>
      <dgm:t>
        <a:bodyPr/>
        <a:lstStyle/>
        <a:p>
          <a:r>
            <a:rPr lang="en-US"/>
            <a:t>Work in smart way</a:t>
          </a:r>
        </a:p>
      </dgm:t>
    </dgm:pt>
    <dgm:pt modelId="{E35D30FC-127D-4BC8-8408-BC66FFD0E31F}" type="parTrans" cxnId="{4980C525-3928-45B4-9E1C-0B6FC08B001F}">
      <dgm:prSet/>
      <dgm:spPr/>
      <dgm:t>
        <a:bodyPr/>
        <a:lstStyle/>
        <a:p>
          <a:endParaRPr lang="en-US"/>
        </a:p>
      </dgm:t>
    </dgm:pt>
    <dgm:pt modelId="{EB96C4AE-99D8-404F-B7E2-FD48BDD575A5}" type="sibTrans" cxnId="{4980C525-3928-45B4-9E1C-0B6FC08B001F}">
      <dgm:prSet/>
      <dgm:spPr/>
      <dgm:t>
        <a:bodyPr/>
        <a:lstStyle/>
        <a:p>
          <a:endParaRPr lang="en-US"/>
        </a:p>
      </dgm:t>
    </dgm:pt>
    <dgm:pt modelId="{79861007-CC05-4658-9B02-77073F155719}">
      <dgm:prSet/>
      <dgm:spPr/>
      <dgm:t>
        <a:bodyPr/>
        <a:lstStyle/>
        <a:p>
          <a:r>
            <a:rPr lang="en-US"/>
            <a:t>Learn new skills</a:t>
          </a:r>
        </a:p>
      </dgm:t>
    </dgm:pt>
    <dgm:pt modelId="{7758C3C7-B00C-47BD-955E-B7AF1839C1C9}" type="parTrans" cxnId="{427014EF-552E-440F-81DE-FCA6264949E8}">
      <dgm:prSet/>
      <dgm:spPr/>
      <dgm:t>
        <a:bodyPr/>
        <a:lstStyle/>
        <a:p>
          <a:endParaRPr lang="en-US"/>
        </a:p>
      </dgm:t>
    </dgm:pt>
    <dgm:pt modelId="{71A4304C-FA5C-4B4D-8C12-B3F98FC3D09E}" type="sibTrans" cxnId="{427014EF-552E-440F-81DE-FCA6264949E8}">
      <dgm:prSet/>
      <dgm:spPr/>
      <dgm:t>
        <a:bodyPr/>
        <a:lstStyle/>
        <a:p>
          <a:endParaRPr lang="en-US"/>
        </a:p>
      </dgm:t>
    </dgm:pt>
    <dgm:pt modelId="{A025ED9E-1407-4D87-94F0-55EB2FBCEBE3}" type="pres">
      <dgm:prSet presAssocID="{86DD80E0-783D-4FDE-8315-5C6C49286658}" presName="outerComposite" presStyleCnt="0">
        <dgm:presLayoutVars>
          <dgm:chMax val="5"/>
          <dgm:dir/>
          <dgm:resizeHandles val="exact"/>
        </dgm:presLayoutVars>
      </dgm:prSet>
      <dgm:spPr/>
    </dgm:pt>
    <dgm:pt modelId="{2859229E-8ECE-4779-B032-489459D0B9A5}" type="pres">
      <dgm:prSet presAssocID="{86DD80E0-783D-4FDE-8315-5C6C49286658}" presName="dummyMaxCanvas" presStyleCnt="0">
        <dgm:presLayoutVars/>
      </dgm:prSet>
      <dgm:spPr/>
    </dgm:pt>
    <dgm:pt modelId="{9A999365-4DFD-4B63-B856-523DF253E96C}" type="pres">
      <dgm:prSet presAssocID="{86DD80E0-783D-4FDE-8315-5C6C49286658}" presName="FourNodes_1" presStyleLbl="node1" presStyleIdx="0" presStyleCnt="4">
        <dgm:presLayoutVars>
          <dgm:bulletEnabled val="1"/>
        </dgm:presLayoutVars>
      </dgm:prSet>
      <dgm:spPr/>
    </dgm:pt>
    <dgm:pt modelId="{04C39339-7A56-460D-A75C-0B45CB584EA9}" type="pres">
      <dgm:prSet presAssocID="{86DD80E0-783D-4FDE-8315-5C6C49286658}" presName="FourNodes_2" presStyleLbl="node1" presStyleIdx="1" presStyleCnt="4">
        <dgm:presLayoutVars>
          <dgm:bulletEnabled val="1"/>
        </dgm:presLayoutVars>
      </dgm:prSet>
      <dgm:spPr/>
    </dgm:pt>
    <dgm:pt modelId="{48BBF703-E18A-461E-A13B-05E93D21DEED}" type="pres">
      <dgm:prSet presAssocID="{86DD80E0-783D-4FDE-8315-5C6C49286658}" presName="FourNodes_3" presStyleLbl="node1" presStyleIdx="2" presStyleCnt="4">
        <dgm:presLayoutVars>
          <dgm:bulletEnabled val="1"/>
        </dgm:presLayoutVars>
      </dgm:prSet>
      <dgm:spPr/>
    </dgm:pt>
    <dgm:pt modelId="{8094A9C3-EE47-4EDA-926B-E2A17E264BED}" type="pres">
      <dgm:prSet presAssocID="{86DD80E0-783D-4FDE-8315-5C6C49286658}" presName="FourNodes_4" presStyleLbl="node1" presStyleIdx="3" presStyleCnt="4">
        <dgm:presLayoutVars>
          <dgm:bulletEnabled val="1"/>
        </dgm:presLayoutVars>
      </dgm:prSet>
      <dgm:spPr/>
    </dgm:pt>
    <dgm:pt modelId="{B3EAB5F3-4FCC-478D-BE12-36FD0448DA42}" type="pres">
      <dgm:prSet presAssocID="{86DD80E0-783D-4FDE-8315-5C6C49286658}" presName="FourConn_1-2" presStyleLbl="fgAccFollowNode1" presStyleIdx="0" presStyleCnt="3">
        <dgm:presLayoutVars>
          <dgm:bulletEnabled val="1"/>
        </dgm:presLayoutVars>
      </dgm:prSet>
      <dgm:spPr/>
    </dgm:pt>
    <dgm:pt modelId="{4B014205-B959-49B5-9DDA-4FD4841C9A58}" type="pres">
      <dgm:prSet presAssocID="{86DD80E0-783D-4FDE-8315-5C6C49286658}" presName="FourConn_2-3" presStyleLbl="fgAccFollowNode1" presStyleIdx="1" presStyleCnt="3">
        <dgm:presLayoutVars>
          <dgm:bulletEnabled val="1"/>
        </dgm:presLayoutVars>
      </dgm:prSet>
      <dgm:spPr/>
    </dgm:pt>
    <dgm:pt modelId="{290C54AE-E573-451E-81CE-9B0E9A86A314}" type="pres">
      <dgm:prSet presAssocID="{86DD80E0-783D-4FDE-8315-5C6C49286658}" presName="FourConn_3-4" presStyleLbl="fgAccFollowNode1" presStyleIdx="2" presStyleCnt="3">
        <dgm:presLayoutVars>
          <dgm:bulletEnabled val="1"/>
        </dgm:presLayoutVars>
      </dgm:prSet>
      <dgm:spPr/>
    </dgm:pt>
    <dgm:pt modelId="{14C56F97-9E6C-4635-A2AF-E9D1C4EA2CC5}" type="pres">
      <dgm:prSet presAssocID="{86DD80E0-783D-4FDE-8315-5C6C49286658}" presName="FourNodes_1_text" presStyleLbl="node1" presStyleIdx="3" presStyleCnt="4">
        <dgm:presLayoutVars>
          <dgm:bulletEnabled val="1"/>
        </dgm:presLayoutVars>
      </dgm:prSet>
      <dgm:spPr/>
    </dgm:pt>
    <dgm:pt modelId="{4D37AEFF-76AE-44F7-B942-F13B7AFCB2F8}" type="pres">
      <dgm:prSet presAssocID="{86DD80E0-783D-4FDE-8315-5C6C49286658}" presName="FourNodes_2_text" presStyleLbl="node1" presStyleIdx="3" presStyleCnt="4">
        <dgm:presLayoutVars>
          <dgm:bulletEnabled val="1"/>
        </dgm:presLayoutVars>
      </dgm:prSet>
      <dgm:spPr/>
    </dgm:pt>
    <dgm:pt modelId="{3FA8B971-89AF-49DA-B32C-F31B89207A76}" type="pres">
      <dgm:prSet presAssocID="{86DD80E0-783D-4FDE-8315-5C6C49286658}" presName="FourNodes_3_text" presStyleLbl="node1" presStyleIdx="3" presStyleCnt="4">
        <dgm:presLayoutVars>
          <dgm:bulletEnabled val="1"/>
        </dgm:presLayoutVars>
      </dgm:prSet>
      <dgm:spPr/>
    </dgm:pt>
    <dgm:pt modelId="{D725C634-9083-44E8-8209-1BB03FA67325}" type="pres">
      <dgm:prSet presAssocID="{86DD80E0-783D-4FDE-8315-5C6C4928665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8F42F24-D44A-4E3B-81EB-291F746425AB}" type="presOf" srcId="{6EC2B74C-8DB6-4DA7-A733-40ADBE338CC5}" destId="{3FA8B971-89AF-49DA-B32C-F31B89207A76}" srcOrd="1" destOrd="0" presId="urn:microsoft.com/office/officeart/2005/8/layout/vProcess5"/>
    <dgm:cxn modelId="{4980C525-3928-45B4-9E1C-0B6FC08B001F}" srcId="{86DD80E0-783D-4FDE-8315-5C6C49286658}" destId="{6EC2B74C-8DB6-4DA7-A733-40ADBE338CC5}" srcOrd="2" destOrd="0" parTransId="{E35D30FC-127D-4BC8-8408-BC66FFD0E31F}" sibTransId="{EB96C4AE-99D8-404F-B7E2-FD48BDD575A5}"/>
    <dgm:cxn modelId="{F3710E32-01DC-4E22-BFF6-B916723DC9DD}" type="presOf" srcId="{EB96C4AE-99D8-404F-B7E2-FD48BDD575A5}" destId="{290C54AE-E573-451E-81CE-9B0E9A86A314}" srcOrd="0" destOrd="0" presId="urn:microsoft.com/office/officeart/2005/8/layout/vProcess5"/>
    <dgm:cxn modelId="{3671043A-CCBC-451F-B9AB-F474FFB46727}" type="presOf" srcId="{EB7F899A-B41D-45C2-8965-58F335BD0BBE}" destId="{9A999365-4DFD-4B63-B856-523DF253E96C}" srcOrd="0" destOrd="0" presId="urn:microsoft.com/office/officeart/2005/8/layout/vProcess5"/>
    <dgm:cxn modelId="{DB8C9561-7AA4-4DC8-AE47-726E0A83B407}" type="presOf" srcId="{79861007-CC05-4658-9B02-77073F155719}" destId="{D725C634-9083-44E8-8209-1BB03FA67325}" srcOrd="1" destOrd="0" presId="urn:microsoft.com/office/officeart/2005/8/layout/vProcess5"/>
    <dgm:cxn modelId="{85737548-F465-4997-9179-83661AEE3F6B}" type="presOf" srcId="{EB7F899A-B41D-45C2-8965-58F335BD0BBE}" destId="{14C56F97-9E6C-4635-A2AF-E9D1C4EA2CC5}" srcOrd="1" destOrd="0" presId="urn:microsoft.com/office/officeart/2005/8/layout/vProcess5"/>
    <dgm:cxn modelId="{902B6C4F-2E36-4F0F-B3B9-C75C06B2B511}" type="presOf" srcId="{86DD80E0-783D-4FDE-8315-5C6C49286658}" destId="{A025ED9E-1407-4D87-94F0-55EB2FBCEBE3}" srcOrd="0" destOrd="0" presId="urn:microsoft.com/office/officeart/2005/8/layout/vProcess5"/>
    <dgm:cxn modelId="{2FDBCF89-C6D7-4CA7-A77A-0570A4C19726}" srcId="{86DD80E0-783D-4FDE-8315-5C6C49286658}" destId="{EB7F899A-B41D-45C2-8965-58F335BD0BBE}" srcOrd="0" destOrd="0" parTransId="{3A1F7528-CA57-4BD9-97EE-7BCA07C4C441}" sibTransId="{73A66221-E48A-41A9-AC4A-4188B46A488D}"/>
    <dgm:cxn modelId="{8DD312A0-8F7C-4ABC-8188-BC8AE00107D0}" type="presOf" srcId="{6EC2B74C-8DB6-4DA7-A733-40ADBE338CC5}" destId="{48BBF703-E18A-461E-A13B-05E93D21DEED}" srcOrd="0" destOrd="0" presId="urn:microsoft.com/office/officeart/2005/8/layout/vProcess5"/>
    <dgm:cxn modelId="{5A10E1BC-BB30-4960-B570-2767AA75F590}" type="presOf" srcId="{73A66221-E48A-41A9-AC4A-4188B46A488D}" destId="{B3EAB5F3-4FCC-478D-BE12-36FD0448DA42}" srcOrd="0" destOrd="0" presId="urn:microsoft.com/office/officeart/2005/8/layout/vProcess5"/>
    <dgm:cxn modelId="{2378F0C4-47E2-4A2F-8AA6-6916B5153EBC}" type="presOf" srcId="{02CEFDB9-4979-4152-81F4-2D3084C9F5DF}" destId="{4D37AEFF-76AE-44F7-B942-F13B7AFCB2F8}" srcOrd="1" destOrd="0" presId="urn:microsoft.com/office/officeart/2005/8/layout/vProcess5"/>
    <dgm:cxn modelId="{41ACAECF-01C5-4551-9CCB-039CBFCED95C}" type="presOf" srcId="{79861007-CC05-4658-9B02-77073F155719}" destId="{8094A9C3-EE47-4EDA-926B-E2A17E264BED}" srcOrd="0" destOrd="0" presId="urn:microsoft.com/office/officeart/2005/8/layout/vProcess5"/>
    <dgm:cxn modelId="{9A6D66D1-3852-4C49-9D1F-74B5EAC734E8}" type="presOf" srcId="{02CEFDB9-4979-4152-81F4-2D3084C9F5DF}" destId="{04C39339-7A56-460D-A75C-0B45CB584EA9}" srcOrd="0" destOrd="0" presId="urn:microsoft.com/office/officeart/2005/8/layout/vProcess5"/>
    <dgm:cxn modelId="{550E91E8-677E-46D8-A27F-870A8BF94329}" type="presOf" srcId="{A72DC17D-8737-48D6-BB29-F7A307E3D889}" destId="{4B014205-B959-49B5-9DDA-4FD4841C9A58}" srcOrd="0" destOrd="0" presId="urn:microsoft.com/office/officeart/2005/8/layout/vProcess5"/>
    <dgm:cxn modelId="{427014EF-552E-440F-81DE-FCA6264949E8}" srcId="{86DD80E0-783D-4FDE-8315-5C6C49286658}" destId="{79861007-CC05-4658-9B02-77073F155719}" srcOrd="3" destOrd="0" parTransId="{7758C3C7-B00C-47BD-955E-B7AF1839C1C9}" sibTransId="{71A4304C-FA5C-4B4D-8C12-B3F98FC3D09E}"/>
    <dgm:cxn modelId="{C883BAF6-0CA0-41A8-9E31-1D189DCC8E07}" srcId="{86DD80E0-783D-4FDE-8315-5C6C49286658}" destId="{02CEFDB9-4979-4152-81F4-2D3084C9F5DF}" srcOrd="1" destOrd="0" parTransId="{9AC317DB-C29A-4629-BAE4-1565DFF15831}" sibTransId="{A72DC17D-8737-48D6-BB29-F7A307E3D889}"/>
    <dgm:cxn modelId="{1C52B743-F583-458D-8C90-3CF70E8A0875}" type="presParOf" srcId="{A025ED9E-1407-4D87-94F0-55EB2FBCEBE3}" destId="{2859229E-8ECE-4779-B032-489459D0B9A5}" srcOrd="0" destOrd="0" presId="urn:microsoft.com/office/officeart/2005/8/layout/vProcess5"/>
    <dgm:cxn modelId="{C7A1995A-79E8-4CB5-96A7-94B86A044175}" type="presParOf" srcId="{A025ED9E-1407-4D87-94F0-55EB2FBCEBE3}" destId="{9A999365-4DFD-4B63-B856-523DF253E96C}" srcOrd="1" destOrd="0" presId="urn:microsoft.com/office/officeart/2005/8/layout/vProcess5"/>
    <dgm:cxn modelId="{EF0C9E12-CDE6-409B-9507-F71D19221285}" type="presParOf" srcId="{A025ED9E-1407-4D87-94F0-55EB2FBCEBE3}" destId="{04C39339-7A56-460D-A75C-0B45CB584EA9}" srcOrd="2" destOrd="0" presId="urn:microsoft.com/office/officeart/2005/8/layout/vProcess5"/>
    <dgm:cxn modelId="{17E675C6-27FC-4156-BAF3-604E9A16E257}" type="presParOf" srcId="{A025ED9E-1407-4D87-94F0-55EB2FBCEBE3}" destId="{48BBF703-E18A-461E-A13B-05E93D21DEED}" srcOrd="3" destOrd="0" presId="urn:microsoft.com/office/officeart/2005/8/layout/vProcess5"/>
    <dgm:cxn modelId="{E449A3DE-1761-4D75-B146-D4EA696E4BDE}" type="presParOf" srcId="{A025ED9E-1407-4D87-94F0-55EB2FBCEBE3}" destId="{8094A9C3-EE47-4EDA-926B-E2A17E264BED}" srcOrd="4" destOrd="0" presId="urn:microsoft.com/office/officeart/2005/8/layout/vProcess5"/>
    <dgm:cxn modelId="{4F716ADE-57FE-4637-9E3F-BF57DDF68BCA}" type="presParOf" srcId="{A025ED9E-1407-4D87-94F0-55EB2FBCEBE3}" destId="{B3EAB5F3-4FCC-478D-BE12-36FD0448DA42}" srcOrd="5" destOrd="0" presId="urn:microsoft.com/office/officeart/2005/8/layout/vProcess5"/>
    <dgm:cxn modelId="{09621715-F6A6-4422-B420-C058FB3AA0E2}" type="presParOf" srcId="{A025ED9E-1407-4D87-94F0-55EB2FBCEBE3}" destId="{4B014205-B959-49B5-9DDA-4FD4841C9A58}" srcOrd="6" destOrd="0" presId="urn:microsoft.com/office/officeart/2005/8/layout/vProcess5"/>
    <dgm:cxn modelId="{F727C911-C30E-49BF-BF5D-43BD8425B3C7}" type="presParOf" srcId="{A025ED9E-1407-4D87-94F0-55EB2FBCEBE3}" destId="{290C54AE-E573-451E-81CE-9B0E9A86A314}" srcOrd="7" destOrd="0" presId="urn:microsoft.com/office/officeart/2005/8/layout/vProcess5"/>
    <dgm:cxn modelId="{64BD1480-306E-4EB6-868E-FF8018B353A5}" type="presParOf" srcId="{A025ED9E-1407-4D87-94F0-55EB2FBCEBE3}" destId="{14C56F97-9E6C-4635-A2AF-E9D1C4EA2CC5}" srcOrd="8" destOrd="0" presId="urn:microsoft.com/office/officeart/2005/8/layout/vProcess5"/>
    <dgm:cxn modelId="{272B904B-805A-4599-A4C0-E51FF5F2801D}" type="presParOf" srcId="{A025ED9E-1407-4D87-94F0-55EB2FBCEBE3}" destId="{4D37AEFF-76AE-44F7-B942-F13B7AFCB2F8}" srcOrd="9" destOrd="0" presId="urn:microsoft.com/office/officeart/2005/8/layout/vProcess5"/>
    <dgm:cxn modelId="{B4D7D6F7-29DC-4B10-B793-E26FA0D12AC9}" type="presParOf" srcId="{A025ED9E-1407-4D87-94F0-55EB2FBCEBE3}" destId="{3FA8B971-89AF-49DA-B32C-F31B89207A76}" srcOrd="10" destOrd="0" presId="urn:microsoft.com/office/officeart/2005/8/layout/vProcess5"/>
    <dgm:cxn modelId="{3B4AE15A-D4EC-46C4-BDE4-44B0CB689759}" type="presParOf" srcId="{A025ED9E-1407-4D87-94F0-55EB2FBCEBE3}" destId="{D725C634-9083-44E8-8209-1BB03FA6732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99365-4DFD-4B63-B856-523DF253E96C}">
      <dsp:nvSpPr>
        <dsp:cNvPr id="0" name=""/>
        <dsp:cNvSpPr/>
      </dsp:nvSpPr>
      <dsp:spPr>
        <a:xfrm>
          <a:off x="0" y="0"/>
          <a:ext cx="8412480" cy="9575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Decision</a:t>
          </a:r>
        </a:p>
      </dsp:txBody>
      <dsp:txXfrm>
        <a:off x="28046" y="28046"/>
        <a:ext cx="7298284" cy="901467"/>
      </dsp:txXfrm>
    </dsp:sp>
    <dsp:sp modelId="{04C39339-7A56-460D-A75C-0B45CB584EA9}">
      <dsp:nvSpPr>
        <dsp:cNvPr id="0" name=""/>
        <dsp:cNvSpPr/>
      </dsp:nvSpPr>
      <dsp:spPr>
        <a:xfrm>
          <a:off x="704545" y="1131661"/>
          <a:ext cx="8412480" cy="957559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Planning</a:t>
          </a:r>
        </a:p>
      </dsp:txBody>
      <dsp:txXfrm>
        <a:off x="732591" y="1159707"/>
        <a:ext cx="7029429" cy="901467"/>
      </dsp:txXfrm>
    </dsp:sp>
    <dsp:sp modelId="{48BBF703-E18A-461E-A13B-05E93D21DEED}">
      <dsp:nvSpPr>
        <dsp:cNvPr id="0" name=""/>
        <dsp:cNvSpPr/>
      </dsp:nvSpPr>
      <dsp:spPr>
        <a:xfrm>
          <a:off x="1398574" y="2263322"/>
          <a:ext cx="8412480" cy="957559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Work in smart way</a:t>
          </a:r>
        </a:p>
      </dsp:txBody>
      <dsp:txXfrm>
        <a:off x="1426620" y="2291368"/>
        <a:ext cx="7039944" cy="901467"/>
      </dsp:txXfrm>
    </dsp:sp>
    <dsp:sp modelId="{8094A9C3-EE47-4EDA-926B-E2A17E264BED}">
      <dsp:nvSpPr>
        <dsp:cNvPr id="0" name=""/>
        <dsp:cNvSpPr/>
      </dsp:nvSpPr>
      <dsp:spPr>
        <a:xfrm>
          <a:off x="2103119" y="3394984"/>
          <a:ext cx="8412480" cy="95755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Learn new skills</a:t>
          </a:r>
        </a:p>
      </dsp:txBody>
      <dsp:txXfrm>
        <a:off x="2131165" y="3423030"/>
        <a:ext cx="7029429" cy="901467"/>
      </dsp:txXfrm>
    </dsp:sp>
    <dsp:sp modelId="{B3EAB5F3-4FCC-478D-BE12-36FD0448DA42}">
      <dsp:nvSpPr>
        <dsp:cNvPr id="0" name=""/>
        <dsp:cNvSpPr/>
      </dsp:nvSpPr>
      <dsp:spPr>
        <a:xfrm>
          <a:off x="7790066" y="733403"/>
          <a:ext cx="622413" cy="6224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109" y="733403"/>
        <a:ext cx="342327" cy="468366"/>
      </dsp:txXfrm>
    </dsp:sp>
    <dsp:sp modelId="{4B014205-B959-49B5-9DDA-4FD4841C9A58}">
      <dsp:nvSpPr>
        <dsp:cNvPr id="0" name=""/>
        <dsp:cNvSpPr/>
      </dsp:nvSpPr>
      <dsp:spPr>
        <a:xfrm>
          <a:off x="8494611" y="1865065"/>
          <a:ext cx="622413" cy="6224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654" y="1865065"/>
        <a:ext cx="342327" cy="468366"/>
      </dsp:txXfrm>
    </dsp:sp>
    <dsp:sp modelId="{290C54AE-E573-451E-81CE-9B0E9A86A314}">
      <dsp:nvSpPr>
        <dsp:cNvPr id="0" name=""/>
        <dsp:cNvSpPr/>
      </dsp:nvSpPr>
      <dsp:spPr>
        <a:xfrm>
          <a:off x="9188641" y="2996726"/>
          <a:ext cx="622413" cy="6224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684" y="2996726"/>
        <a:ext cx="342327" cy="468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5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2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8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1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2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7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3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3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4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6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67DF5-C9A3-40A7-8F9A-8B900441C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5600" b="0" kern="1200" cap="all">
                <a:solidFill>
                  <a:srgbClr val="FFFFFF"/>
                </a:solidFill>
                <a:latin typeface="Franklin Gothic Medium"/>
              </a:rPr>
              <a:t>SKILLS</a:t>
            </a:r>
            <a:endParaRPr lang="en-US" sz="560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58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2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66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4B5CA-0C9D-424D-8E22-82D237AE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5200">
                <a:cs typeface="Calibri Light"/>
              </a:rPr>
              <a:t>steps</a:t>
            </a:r>
            <a:endParaRPr lang="en-US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1B36EE-9410-4B0F-B8F6-862939A8C2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75496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15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D660E354-01D0-4D36-9100-7D4CEDE99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ky, outdoor, nature, mountain&#10;&#10;Description automatically generated">
            <a:extLst>
              <a:ext uri="{FF2B5EF4-FFF2-40B4-BE49-F238E27FC236}">
                <a16:creationId xmlns:a16="http://schemas.microsoft.com/office/drawing/2014/main" id="{FE529C90-1840-4D52-AD1A-54D6EB581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prstClr val="white"/>
            </a:duotone>
          </a:blip>
          <a:srcRect t="103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D8745D08-E5A7-4082-98EB-FDDB0B13B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307" y="566232"/>
            <a:ext cx="5492493" cy="5492493"/>
          </a:xfrm>
          <a:custGeom>
            <a:avLst/>
            <a:gdLst>
              <a:gd name="connsiteX0" fmla="*/ 2746247 w 5492493"/>
              <a:gd name="connsiteY0" fmla="*/ 0 h 5492493"/>
              <a:gd name="connsiteX1" fmla="*/ 5492493 w 5492493"/>
              <a:gd name="connsiteY1" fmla="*/ 2746247 h 5492493"/>
              <a:gd name="connsiteX2" fmla="*/ 2746247 w 5492493"/>
              <a:gd name="connsiteY2" fmla="*/ 5492493 h 5492493"/>
              <a:gd name="connsiteX3" fmla="*/ 0 w 5492493"/>
              <a:gd name="connsiteY3" fmla="*/ 2746247 h 5492493"/>
              <a:gd name="connsiteX4" fmla="*/ 2746247 w 5492493"/>
              <a:gd name="connsiteY4" fmla="*/ 0 h 549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2493" h="5492493">
                <a:moveTo>
                  <a:pt x="2746247" y="0"/>
                </a:moveTo>
                <a:cubicBezTo>
                  <a:pt x="4262957" y="0"/>
                  <a:pt x="5492493" y="1229536"/>
                  <a:pt x="5492493" y="2746247"/>
                </a:cubicBezTo>
                <a:cubicBezTo>
                  <a:pt x="5492493" y="4262957"/>
                  <a:pt x="4262957" y="5492493"/>
                  <a:pt x="2746247" y="5492493"/>
                </a:cubicBezTo>
                <a:cubicBezTo>
                  <a:pt x="1229536" y="5492493"/>
                  <a:pt x="0" y="4262957"/>
                  <a:pt x="0" y="2746247"/>
                </a:cubicBezTo>
                <a:cubicBezTo>
                  <a:pt x="0" y="1229536"/>
                  <a:pt x="1229536" y="0"/>
                  <a:pt x="2746247" y="0"/>
                </a:cubicBez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111D92E-4FFD-4DB5-A252-C13FC1BE7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6338" y="5283870"/>
            <a:ext cx="435428" cy="435428"/>
          </a:xfrm>
          <a:prstGeom prst="ellipse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2CB73E9A-EDB1-467A-BF6B-D62D47AD4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961353" y="3415315"/>
            <a:ext cx="2311806" cy="2303982"/>
          </a:xfrm>
          <a:custGeom>
            <a:avLst/>
            <a:gdLst>
              <a:gd name="connsiteX0" fmla="*/ 0 w 3108399"/>
              <a:gd name="connsiteY0" fmla="*/ 0 h 3097879"/>
              <a:gd name="connsiteX1" fmla="*/ 159985 w 3108399"/>
              <a:gd name="connsiteY1" fmla="*/ 4045 h 3097879"/>
              <a:gd name="connsiteX2" fmla="*/ 3092907 w 3108399"/>
              <a:gd name="connsiteY2" fmla="*/ 2791087 h 3097879"/>
              <a:gd name="connsiteX3" fmla="*/ 3108399 w 3108399"/>
              <a:gd name="connsiteY3" fmla="*/ 3097879 h 3097879"/>
              <a:gd name="connsiteX4" fmla="*/ 2470733 w 3108399"/>
              <a:gd name="connsiteY4" fmla="*/ 3097879 h 3097879"/>
              <a:gd name="connsiteX5" fmla="*/ 2458534 w 3108399"/>
              <a:gd name="connsiteY5" fmla="*/ 2856285 h 3097879"/>
              <a:gd name="connsiteX6" fmla="*/ 252674 w 3108399"/>
              <a:gd name="connsiteY6" fmla="*/ 650424 h 3097879"/>
              <a:gd name="connsiteX7" fmla="*/ 0 w 3108399"/>
              <a:gd name="connsiteY7" fmla="*/ 637665 h 309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8399" h="3097879">
                <a:moveTo>
                  <a:pt x="0" y="0"/>
                </a:moveTo>
                <a:lnTo>
                  <a:pt x="159985" y="4045"/>
                </a:lnTo>
                <a:cubicBezTo>
                  <a:pt x="1696687" y="81941"/>
                  <a:pt x="2939004" y="1275632"/>
                  <a:pt x="3092907" y="2791087"/>
                </a:cubicBezTo>
                <a:lnTo>
                  <a:pt x="3108399" y="3097879"/>
                </a:lnTo>
                <a:lnTo>
                  <a:pt x="2470733" y="3097879"/>
                </a:lnTo>
                <a:lnTo>
                  <a:pt x="2458534" y="2856285"/>
                </a:lnTo>
                <a:cubicBezTo>
                  <a:pt x="2340416" y="1693197"/>
                  <a:pt x="1415762" y="768542"/>
                  <a:pt x="252674" y="650424"/>
                </a:cubicBezTo>
                <a:lnTo>
                  <a:pt x="0" y="63766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C651E-36A5-40D7-97C5-3A3EE024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841" y="993914"/>
            <a:ext cx="5409424" cy="31884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/>
              <a:t>Not easy but you can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9DA2A-E8C0-44E4-A475-F38A99FC7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6587" y="4182386"/>
            <a:ext cx="4059933" cy="9064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cap="all"/>
              <a:t>-only patience and work hard</a:t>
            </a:r>
          </a:p>
        </p:txBody>
      </p:sp>
    </p:spTree>
    <p:extLst>
      <p:ext uri="{BB962C8B-B14F-4D97-AF65-F5344CB8AC3E}">
        <p14:creationId xmlns:p14="http://schemas.microsoft.com/office/powerpoint/2010/main" val="391231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6DC2BE-821E-4411-8961-51A47E4D3FED}"/>
              </a:ext>
            </a:extLst>
          </p:cNvPr>
          <p:cNvSpPr txBox="1"/>
          <p:nvPr/>
        </p:nvSpPr>
        <p:spPr>
          <a:xfrm>
            <a:off x="1301261" y="590062"/>
            <a:ext cx="5409655" cy="2838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i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Thanks</a:t>
            </a: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92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SKILLS</vt:lpstr>
      <vt:lpstr>steps</vt:lpstr>
      <vt:lpstr>Not easy but you can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178</cp:revision>
  <dcterms:created xsi:type="dcterms:W3CDTF">2021-12-27T13:11:54Z</dcterms:created>
  <dcterms:modified xsi:type="dcterms:W3CDTF">2021-12-27T14:23:02Z</dcterms:modified>
</cp:coreProperties>
</file>