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84" r:id="rId2"/>
  </p:sldMasterIdLst>
  <p:notesMasterIdLst>
    <p:notesMasterId r:id="rId19"/>
  </p:notesMasterIdLst>
  <p:handoutMasterIdLst>
    <p:handoutMasterId r:id="rId20"/>
  </p:handoutMasterIdLst>
  <p:sldIdLst>
    <p:sldId id="275" r:id="rId3"/>
    <p:sldId id="276" r:id="rId4"/>
    <p:sldId id="277" r:id="rId5"/>
    <p:sldId id="278" r:id="rId6"/>
    <p:sldId id="281" r:id="rId7"/>
    <p:sldId id="279" r:id="rId8"/>
    <p:sldId id="280" r:id="rId9"/>
    <p:sldId id="274" r:id="rId10"/>
    <p:sldId id="282" r:id="rId11"/>
    <p:sldId id="267" r:id="rId12"/>
    <p:sldId id="283" r:id="rId13"/>
    <p:sldId id="284" r:id="rId14"/>
    <p:sldId id="285" r:id="rId15"/>
    <p:sldId id="286" r:id="rId16"/>
    <p:sldId id="272" r:id="rId17"/>
    <p:sldId id="273"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guide id="3" pos="7296" userDrawn="1">
          <p15:clr>
            <a:srgbClr val="A4A3A4"/>
          </p15:clr>
        </p15:guide>
        <p15:guide id="4" orient="horz" pos="4128"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78" autoAdjust="0"/>
  </p:normalViewPr>
  <p:slideViewPr>
    <p:cSldViewPr snapToGrid="0">
      <p:cViewPr varScale="1">
        <p:scale>
          <a:sx n="74" d="100"/>
          <a:sy n="74" d="100"/>
        </p:scale>
        <p:origin x="576" y="60"/>
      </p:cViewPr>
      <p:guideLst>
        <p:guide orient="horz" pos="2160"/>
        <p:guide pos="3840"/>
        <p:guide pos="7296"/>
        <p:guide orient="horz" pos="4128"/>
      </p:guideLst>
    </p:cSldViewPr>
  </p:slideViewPr>
  <p:notesTextViewPr>
    <p:cViewPr>
      <p:scale>
        <a:sx n="3" d="2"/>
        <a:sy n="3" d="2"/>
      </p:scale>
      <p:origin x="0" y="0"/>
    </p:cViewPr>
  </p:notesTextViewPr>
  <p:notesViewPr>
    <p:cSldViewPr snapToGrid="0" showGuides="1">
      <p:cViewPr varScale="1">
        <p:scale>
          <a:sx n="76" d="100"/>
          <a:sy n="76" d="100"/>
        </p:scale>
        <p:origin x="2538"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2367320-13A4-4405-AD2B-049A603E3EE6}" type="doc">
      <dgm:prSet loTypeId="urn:microsoft.com/office/officeart/2005/8/layout/vProcess5" loCatId="process" qsTypeId="urn:microsoft.com/office/officeart/2005/8/quickstyle/simple1" qsCatId="simple" csTypeId="urn:microsoft.com/office/officeart/2005/8/colors/accent1_2" csCatId="accent1" phldr="1"/>
      <dgm:spPr/>
      <dgm:t>
        <a:bodyPr/>
        <a:lstStyle/>
        <a:p>
          <a:endParaRPr lang="en-US"/>
        </a:p>
      </dgm:t>
    </dgm:pt>
    <dgm:pt modelId="{68D4F9D2-8319-4E4C-8A36-DF3483F1D34A}">
      <dgm:prSet phldrT="[Text]" custT="1"/>
      <dgm:spPr>
        <a:solidFill>
          <a:schemeClr val="accent2"/>
        </a:solidFill>
        <a:effectLst>
          <a:reflection blurRad="6350" stA="52000" endA="300" endPos="35000" dir="5400000" sy="-100000" algn="bl" rotWithShape="0"/>
        </a:effectLst>
      </dgm:spPr>
      <dgm:t>
        <a:bodyPr/>
        <a:lstStyle/>
        <a:p>
          <a:pPr algn="l"/>
          <a:r>
            <a:rPr lang="en-US" sz="1900" dirty="0"/>
            <a:t>1.) Take your number one problem-solver and make this your </a:t>
          </a:r>
          <a:r>
            <a:rPr lang="en-US" sz="1900" b="1" i="1" dirty="0"/>
            <a:t>prime benefit. </a:t>
          </a:r>
        </a:p>
      </dgm:t>
    </dgm:pt>
    <dgm:pt modelId="{8A424A85-92FD-4079-9240-3D390E171AF0}" type="parTrans" cxnId="{AEB5B0E2-3167-48F8-B0BD-FCAC35EB0978}">
      <dgm:prSet/>
      <dgm:spPr/>
      <dgm:t>
        <a:bodyPr/>
        <a:lstStyle/>
        <a:p>
          <a:endParaRPr lang="en-US"/>
        </a:p>
      </dgm:t>
    </dgm:pt>
    <dgm:pt modelId="{A7829EED-A0E2-4AC9-BABB-CA6E68CC4926}" type="sibTrans" cxnId="{AEB5B0E2-3167-48F8-B0BD-FCAC35EB0978}">
      <dgm:prSet/>
      <dgm:spPr/>
      <dgm:t>
        <a:bodyPr/>
        <a:lstStyle/>
        <a:p>
          <a:endParaRPr lang="en-US"/>
        </a:p>
      </dgm:t>
    </dgm:pt>
    <dgm:pt modelId="{243306AA-9931-4A31-BDF7-8E609338D320}">
      <dgm:prSet phldrT="[Text]"/>
      <dgm:spPr>
        <a:solidFill>
          <a:schemeClr val="accent2"/>
        </a:solidFill>
        <a:effectLst>
          <a:reflection blurRad="6350" stA="52000" endA="300" endPos="35000" dir="5400000" sy="-100000" algn="bl" rotWithShape="0"/>
        </a:effectLst>
      </dgm:spPr>
      <dgm:t>
        <a:bodyPr/>
        <a:lstStyle/>
        <a:p>
          <a:r>
            <a:rPr lang="en-US" dirty="0"/>
            <a:t>2.) Take your second and third problem-solvers and form all three into one sentence under 20 words, using </a:t>
          </a:r>
          <a:r>
            <a:rPr lang="en-US" b="1" i="1" dirty="0"/>
            <a:t>one</a:t>
          </a:r>
          <a:r>
            <a:rPr lang="en-US" dirty="0"/>
            <a:t> of them as your </a:t>
          </a:r>
          <a:r>
            <a:rPr lang="en-US" b="1" i="1" dirty="0"/>
            <a:t>enabler</a:t>
          </a:r>
          <a:r>
            <a:rPr lang="en-US" dirty="0"/>
            <a:t>. </a:t>
          </a:r>
        </a:p>
      </dgm:t>
    </dgm:pt>
    <dgm:pt modelId="{D61B9D5D-AAD6-40C8-9F2D-192C68568B33}" type="parTrans" cxnId="{F198936C-A2FB-4FDA-96A6-106F9CF540FA}">
      <dgm:prSet/>
      <dgm:spPr/>
      <dgm:t>
        <a:bodyPr/>
        <a:lstStyle/>
        <a:p>
          <a:endParaRPr lang="en-US"/>
        </a:p>
      </dgm:t>
    </dgm:pt>
    <dgm:pt modelId="{AF2BAB76-E7F8-4C06-A5C2-EBFAF740DBDE}" type="sibTrans" cxnId="{F198936C-A2FB-4FDA-96A6-106F9CF540FA}">
      <dgm:prSet/>
      <dgm:spPr/>
      <dgm:t>
        <a:bodyPr/>
        <a:lstStyle/>
        <a:p>
          <a:endParaRPr lang="en-US"/>
        </a:p>
      </dgm:t>
    </dgm:pt>
    <dgm:pt modelId="{002FC682-1583-40E1-8347-87DB517C6FCC}">
      <dgm:prSet phldrT="[Text]"/>
      <dgm:spPr>
        <a:solidFill>
          <a:schemeClr val="accent2"/>
        </a:solidFill>
        <a:effectLst>
          <a:reflection blurRad="6350" stA="52000" endA="300" endPos="35000" dir="5400000" sy="-100000" algn="bl" rotWithShape="0"/>
        </a:effectLst>
      </dgm:spPr>
      <dgm:t>
        <a:bodyPr/>
        <a:lstStyle/>
        <a:p>
          <a:r>
            <a:rPr lang="en-US" dirty="0"/>
            <a:t>3.) …… and include a </a:t>
          </a:r>
          <a:r>
            <a:rPr lang="en-US" b="1" i="1" dirty="0"/>
            <a:t>power phrase</a:t>
          </a:r>
          <a:endParaRPr lang="en-US" dirty="0"/>
        </a:p>
      </dgm:t>
    </dgm:pt>
    <dgm:pt modelId="{79C59691-8C48-4A08-96CE-4D4B028D6851}" type="parTrans" cxnId="{DBB014D4-6D23-4AAB-81B6-A44B224D7CFE}">
      <dgm:prSet/>
      <dgm:spPr/>
      <dgm:t>
        <a:bodyPr/>
        <a:lstStyle/>
        <a:p>
          <a:endParaRPr lang="en-US"/>
        </a:p>
      </dgm:t>
    </dgm:pt>
    <dgm:pt modelId="{4425CE5A-A8EC-4055-BD3E-E04B761EE735}" type="sibTrans" cxnId="{DBB014D4-6D23-4AAB-81B6-A44B224D7CFE}">
      <dgm:prSet/>
      <dgm:spPr/>
      <dgm:t>
        <a:bodyPr/>
        <a:lstStyle/>
        <a:p>
          <a:endParaRPr lang="en-US"/>
        </a:p>
      </dgm:t>
    </dgm:pt>
    <dgm:pt modelId="{AB4810FD-2854-410F-85DC-88BCFB7BD7CC}" type="pres">
      <dgm:prSet presAssocID="{72367320-13A4-4405-AD2B-049A603E3EE6}" presName="outerComposite" presStyleCnt="0">
        <dgm:presLayoutVars>
          <dgm:chMax val="5"/>
          <dgm:dir/>
          <dgm:resizeHandles val="exact"/>
        </dgm:presLayoutVars>
      </dgm:prSet>
      <dgm:spPr/>
    </dgm:pt>
    <dgm:pt modelId="{CA9D6357-1284-4F74-8EEE-72EBDCCB742D}" type="pres">
      <dgm:prSet presAssocID="{72367320-13A4-4405-AD2B-049A603E3EE6}" presName="dummyMaxCanvas" presStyleCnt="0">
        <dgm:presLayoutVars/>
      </dgm:prSet>
      <dgm:spPr/>
    </dgm:pt>
    <dgm:pt modelId="{7170ECDD-430C-4884-BE87-50039DE9AB53}" type="pres">
      <dgm:prSet presAssocID="{72367320-13A4-4405-AD2B-049A603E3EE6}" presName="ThreeNodes_1" presStyleLbl="node1" presStyleIdx="0" presStyleCnt="3">
        <dgm:presLayoutVars>
          <dgm:bulletEnabled val="1"/>
        </dgm:presLayoutVars>
      </dgm:prSet>
      <dgm:spPr/>
    </dgm:pt>
    <dgm:pt modelId="{6DB6AD49-542B-410B-A9CE-A5DA30D2FF5A}" type="pres">
      <dgm:prSet presAssocID="{72367320-13A4-4405-AD2B-049A603E3EE6}" presName="ThreeNodes_2" presStyleLbl="node1" presStyleIdx="1" presStyleCnt="3">
        <dgm:presLayoutVars>
          <dgm:bulletEnabled val="1"/>
        </dgm:presLayoutVars>
      </dgm:prSet>
      <dgm:spPr/>
    </dgm:pt>
    <dgm:pt modelId="{892CEB31-E686-4AAD-8AB5-1176D948F55F}" type="pres">
      <dgm:prSet presAssocID="{72367320-13A4-4405-AD2B-049A603E3EE6}" presName="ThreeNodes_3" presStyleLbl="node1" presStyleIdx="2" presStyleCnt="3">
        <dgm:presLayoutVars>
          <dgm:bulletEnabled val="1"/>
        </dgm:presLayoutVars>
      </dgm:prSet>
      <dgm:spPr/>
    </dgm:pt>
    <dgm:pt modelId="{BF23F56A-77A4-41C0-BD9C-46EE79BEC297}" type="pres">
      <dgm:prSet presAssocID="{72367320-13A4-4405-AD2B-049A603E3EE6}" presName="ThreeConn_1-2" presStyleLbl="fgAccFollowNode1" presStyleIdx="0" presStyleCnt="2">
        <dgm:presLayoutVars>
          <dgm:bulletEnabled val="1"/>
        </dgm:presLayoutVars>
      </dgm:prSet>
      <dgm:spPr/>
    </dgm:pt>
    <dgm:pt modelId="{C04FEC81-73B2-4A25-8BAA-C6A0C67DE6D6}" type="pres">
      <dgm:prSet presAssocID="{72367320-13A4-4405-AD2B-049A603E3EE6}" presName="ThreeConn_2-3" presStyleLbl="fgAccFollowNode1" presStyleIdx="1" presStyleCnt="2">
        <dgm:presLayoutVars>
          <dgm:bulletEnabled val="1"/>
        </dgm:presLayoutVars>
      </dgm:prSet>
      <dgm:spPr/>
    </dgm:pt>
    <dgm:pt modelId="{8B63BBB1-73A5-4B64-8CEE-0188D092B3BD}" type="pres">
      <dgm:prSet presAssocID="{72367320-13A4-4405-AD2B-049A603E3EE6}" presName="ThreeNodes_1_text" presStyleLbl="node1" presStyleIdx="2" presStyleCnt="3">
        <dgm:presLayoutVars>
          <dgm:bulletEnabled val="1"/>
        </dgm:presLayoutVars>
      </dgm:prSet>
      <dgm:spPr/>
    </dgm:pt>
    <dgm:pt modelId="{DF668E3C-D70D-4286-A33E-AA41B4DE18ED}" type="pres">
      <dgm:prSet presAssocID="{72367320-13A4-4405-AD2B-049A603E3EE6}" presName="ThreeNodes_2_text" presStyleLbl="node1" presStyleIdx="2" presStyleCnt="3">
        <dgm:presLayoutVars>
          <dgm:bulletEnabled val="1"/>
        </dgm:presLayoutVars>
      </dgm:prSet>
      <dgm:spPr/>
    </dgm:pt>
    <dgm:pt modelId="{B500D40D-A9FE-463A-B817-41DAC2100C3E}" type="pres">
      <dgm:prSet presAssocID="{72367320-13A4-4405-AD2B-049A603E3EE6}" presName="ThreeNodes_3_text" presStyleLbl="node1" presStyleIdx="2" presStyleCnt="3">
        <dgm:presLayoutVars>
          <dgm:bulletEnabled val="1"/>
        </dgm:presLayoutVars>
      </dgm:prSet>
      <dgm:spPr/>
    </dgm:pt>
  </dgm:ptLst>
  <dgm:cxnLst>
    <dgm:cxn modelId="{1F90D711-4674-4CBB-9A41-DF35DC579D03}" type="presOf" srcId="{72367320-13A4-4405-AD2B-049A603E3EE6}" destId="{AB4810FD-2854-410F-85DC-88BCFB7BD7CC}" srcOrd="0" destOrd="0" presId="urn:microsoft.com/office/officeart/2005/8/layout/vProcess5"/>
    <dgm:cxn modelId="{E85059DC-1EDD-4894-B6BB-5A87DBDC02B8}" type="presOf" srcId="{A7829EED-A0E2-4AC9-BABB-CA6E68CC4926}" destId="{BF23F56A-77A4-41C0-BD9C-46EE79BEC297}" srcOrd="0" destOrd="0" presId="urn:microsoft.com/office/officeart/2005/8/layout/vProcess5"/>
    <dgm:cxn modelId="{CF59AE6F-1154-46BF-A24F-F65F650E9706}" type="presOf" srcId="{243306AA-9931-4A31-BDF7-8E609338D320}" destId="{6DB6AD49-542B-410B-A9CE-A5DA30D2FF5A}" srcOrd="0" destOrd="0" presId="urn:microsoft.com/office/officeart/2005/8/layout/vProcess5"/>
    <dgm:cxn modelId="{5D8C3F9B-B474-462E-8C13-5E2AAB9079D2}" type="presOf" srcId="{002FC682-1583-40E1-8347-87DB517C6FCC}" destId="{B500D40D-A9FE-463A-B817-41DAC2100C3E}" srcOrd="1" destOrd="0" presId="urn:microsoft.com/office/officeart/2005/8/layout/vProcess5"/>
    <dgm:cxn modelId="{6D7DB35F-4C8C-4FC5-A68C-5176F856D171}" type="presOf" srcId="{243306AA-9931-4A31-BDF7-8E609338D320}" destId="{DF668E3C-D70D-4286-A33E-AA41B4DE18ED}" srcOrd="1" destOrd="0" presId="urn:microsoft.com/office/officeart/2005/8/layout/vProcess5"/>
    <dgm:cxn modelId="{4CA1D659-CFC9-43BC-B0A7-CF6488BCF621}" type="presOf" srcId="{68D4F9D2-8319-4E4C-8A36-DF3483F1D34A}" destId="{7170ECDD-430C-4884-BE87-50039DE9AB53}" srcOrd="0" destOrd="0" presId="urn:microsoft.com/office/officeart/2005/8/layout/vProcess5"/>
    <dgm:cxn modelId="{491CBE16-9556-4EBD-8DB0-EFDBA276528F}" type="presOf" srcId="{002FC682-1583-40E1-8347-87DB517C6FCC}" destId="{892CEB31-E686-4AAD-8AB5-1176D948F55F}" srcOrd="0" destOrd="0" presId="urn:microsoft.com/office/officeart/2005/8/layout/vProcess5"/>
    <dgm:cxn modelId="{AEB5B0E2-3167-48F8-B0BD-FCAC35EB0978}" srcId="{72367320-13A4-4405-AD2B-049A603E3EE6}" destId="{68D4F9D2-8319-4E4C-8A36-DF3483F1D34A}" srcOrd="0" destOrd="0" parTransId="{8A424A85-92FD-4079-9240-3D390E171AF0}" sibTransId="{A7829EED-A0E2-4AC9-BABB-CA6E68CC4926}"/>
    <dgm:cxn modelId="{6917D097-1CFE-47C1-8F69-B087652A0B8A}" type="presOf" srcId="{AF2BAB76-E7F8-4C06-A5C2-EBFAF740DBDE}" destId="{C04FEC81-73B2-4A25-8BAA-C6A0C67DE6D6}" srcOrd="0" destOrd="0" presId="urn:microsoft.com/office/officeart/2005/8/layout/vProcess5"/>
    <dgm:cxn modelId="{F198936C-A2FB-4FDA-96A6-106F9CF540FA}" srcId="{72367320-13A4-4405-AD2B-049A603E3EE6}" destId="{243306AA-9931-4A31-BDF7-8E609338D320}" srcOrd="1" destOrd="0" parTransId="{D61B9D5D-AAD6-40C8-9F2D-192C68568B33}" sibTransId="{AF2BAB76-E7F8-4C06-A5C2-EBFAF740DBDE}"/>
    <dgm:cxn modelId="{DBB014D4-6D23-4AAB-81B6-A44B224D7CFE}" srcId="{72367320-13A4-4405-AD2B-049A603E3EE6}" destId="{002FC682-1583-40E1-8347-87DB517C6FCC}" srcOrd="2" destOrd="0" parTransId="{79C59691-8C48-4A08-96CE-4D4B028D6851}" sibTransId="{4425CE5A-A8EC-4055-BD3E-E04B761EE735}"/>
    <dgm:cxn modelId="{3BDC6602-9140-41A3-8309-D134D046EF7F}" type="presOf" srcId="{68D4F9D2-8319-4E4C-8A36-DF3483F1D34A}" destId="{8B63BBB1-73A5-4B64-8CEE-0188D092B3BD}" srcOrd="1" destOrd="0" presId="urn:microsoft.com/office/officeart/2005/8/layout/vProcess5"/>
    <dgm:cxn modelId="{6B077F8A-7408-4E5D-9E76-7A14BBB9F9D6}" type="presParOf" srcId="{AB4810FD-2854-410F-85DC-88BCFB7BD7CC}" destId="{CA9D6357-1284-4F74-8EEE-72EBDCCB742D}" srcOrd="0" destOrd="0" presId="urn:microsoft.com/office/officeart/2005/8/layout/vProcess5"/>
    <dgm:cxn modelId="{790EF2A5-B5D2-4CDD-83D7-86998D3C301C}" type="presParOf" srcId="{AB4810FD-2854-410F-85DC-88BCFB7BD7CC}" destId="{7170ECDD-430C-4884-BE87-50039DE9AB53}" srcOrd="1" destOrd="0" presId="urn:microsoft.com/office/officeart/2005/8/layout/vProcess5"/>
    <dgm:cxn modelId="{9B4ADC3E-0AD7-4D22-9288-3A87CC0C5EE2}" type="presParOf" srcId="{AB4810FD-2854-410F-85DC-88BCFB7BD7CC}" destId="{6DB6AD49-542B-410B-A9CE-A5DA30D2FF5A}" srcOrd="2" destOrd="0" presId="urn:microsoft.com/office/officeart/2005/8/layout/vProcess5"/>
    <dgm:cxn modelId="{6F99A9CA-D7BA-4528-97A3-E5DCEDA91FDE}" type="presParOf" srcId="{AB4810FD-2854-410F-85DC-88BCFB7BD7CC}" destId="{892CEB31-E686-4AAD-8AB5-1176D948F55F}" srcOrd="3" destOrd="0" presId="urn:microsoft.com/office/officeart/2005/8/layout/vProcess5"/>
    <dgm:cxn modelId="{A9AC6AC3-DC8F-444B-AF7E-143E8A5615BF}" type="presParOf" srcId="{AB4810FD-2854-410F-85DC-88BCFB7BD7CC}" destId="{BF23F56A-77A4-41C0-BD9C-46EE79BEC297}" srcOrd="4" destOrd="0" presId="urn:microsoft.com/office/officeart/2005/8/layout/vProcess5"/>
    <dgm:cxn modelId="{44AC92B5-6410-4ED1-8222-D81D61561624}" type="presParOf" srcId="{AB4810FD-2854-410F-85DC-88BCFB7BD7CC}" destId="{C04FEC81-73B2-4A25-8BAA-C6A0C67DE6D6}" srcOrd="5" destOrd="0" presId="urn:microsoft.com/office/officeart/2005/8/layout/vProcess5"/>
    <dgm:cxn modelId="{E15A4361-C853-44F6-9ECE-F306EE8513EA}" type="presParOf" srcId="{AB4810FD-2854-410F-85DC-88BCFB7BD7CC}" destId="{8B63BBB1-73A5-4B64-8CEE-0188D092B3BD}" srcOrd="6" destOrd="0" presId="urn:microsoft.com/office/officeart/2005/8/layout/vProcess5"/>
    <dgm:cxn modelId="{8FFA88AD-712E-4395-90F5-AB7277D73FC6}" type="presParOf" srcId="{AB4810FD-2854-410F-85DC-88BCFB7BD7CC}" destId="{DF668E3C-D70D-4286-A33E-AA41B4DE18ED}" srcOrd="7" destOrd="0" presId="urn:microsoft.com/office/officeart/2005/8/layout/vProcess5"/>
    <dgm:cxn modelId="{AEE3CC74-0454-462C-BA7B-6FEA92BD0040}" type="presParOf" srcId="{AB4810FD-2854-410F-85DC-88BCFB7BD7CC}" destId="{B500D40D-A9FE-463A-B817-41DAC2100C3E}" srcOrd="8" destOrd="0" presId="urn:microsoft.com/office/officeart/2005/8/layout/vProcess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F75CC4F-525C-4119-A3E9-77B67A1297C1}"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959759AD-4925-4259-8E40-C6AC95FB7C49}">
      <dgm:prSet phldrT="[Text]" custT="1">
        <dgm:style>
          <a:lnRef idx="1">
            <a:schemeClr val="accent2"/>
          </a:lnRef>
          <a:fillRef idx="2">
            <a:schemeClr val="accent2"/>
          </a:fillRef>
          <a:effectRef idx="1">
            <a:schemeClr val="accent2"/>
          </a:effectRef>
          <a:fontRef idx="minor">
            <a:schemeClr val="dk1"/>
          </a:fontRef>
        </dgm:style>
      </dgm:prSet>
      <dgm:spPr>
        <a:solidFill>
          <a:schemeClr val="accent2"/>
        </a:solidFill>
        <a:effectLst>
          <a:softEdge rad="63500"/>
        </a:effectLst>
      </dgm:spPr>
      <dgm:t>
        <a:bodyPr/>
        <a:lstStyle/>
        <a:p>
          <a:r>
            <a:rPr lang="en-PH" sz="4400" b="0" i="0" dirty="0">
              <a:solidFill>
                <a:schemeClr val="bg1"/>
              </a:solidFill>
            </a:rPr>
            <a:t>Learning</a:t>
          </a:r>
          <a:endParaRPr lang="en-US" sz="4400" dirty="0">
            <a:solidFill>
              <a:schemeClr val="bg1"/>
            </a:solidFill>
          </a:endParaRPr>
        </a:p>
      </dgm:t>
    </dgm:pt>
    <dgm:pt modelId="{FD5BE68D-1182-4BE9-86A0-C2D49770E340}" type="parTrans" cxnId="{682DE2FD-23A2-45DD-B6E8-29EC161E6B24}">
      <dgm:prSet/>
      <dgm:spPr/>
      <dgm:t>
        <a:bodyPr/>
        <a:lstStyle/>
        <a:p>
          <a:endParaRPr lang="en-US"/>
        </a:p>
      </dgm:t>
    </dgm:pt>
    <dgm:pt modelId="{51EA8EFE-2EE4-46AD-BE48-6F43E3D0479A}" type="sibTrans" cxnId="{682DE2FD-23A2-45DD-B6E8-29EC161E6B24}">
      <dgm:prSet/>
      <dgm:spPr/>
      <dgm:t>
        <a:bodyPr/>
        <a:lstStyle/>
        <a:p>
          <a:endParaRPr lang="en-US"/>
        </a:p>
      </dgm:t>
    </dgm:pt>
    <dgm:pt modelId="{39A0599A-D7E3-4032-9ABD-38045182667D}">
      <dgm:prSet phldrT="[Text]">
        <dgm:style>
          <a:lnRef idx="1">
            <a:schemeClr val="accent2"/>
          </a:lnRef>
          <a:fillRef idx="2">
            <a:schemeClr val="accent2"/>
          </a:fillRef>
          <a:effectRef idx="1">
            <a:schemeClr val="accent2"/>
          </a:effectRef>
          <a:fontRef idx="minor">
            <a:schemeClr val="dk1"/>
          </a:fontRef>
        </dgm:style>
      </dgm:prSet>
      <dgm:spPr>
        <a:solidFill>
          <a:schemeClr val="accent2">
            <a:lumMod val="40000"/>
            <a:lumOff val="60000"/>
          </a:schemeClr>
        </a:solidFill>
        <a:effectLst>
          <a:softEdge rad="63500"/>
        </a:effectLst>
      </dgm:spPr>
      <dgm:t>
        <a:bodyPr/>
        <a:lstStyle/>
        <a:p>
          <a:r>
            <a:rPr lang="en-PH" b="0" i="0" dirty="0"/>
            <a:t>Research is a key element of marketing that aids your company in learning about its customers, the marketplace, industry and products. </a:t>
          </a:r>
          <a:endParaRPr lang="en-US" dirty="0"/>
        </a:p>
      </dgm:t>
    </dgm:pt>
    <dgm:pt modelId="{E3A8FA71-34C8-496E-B28A-17E2AA35D65B}" type="parTrans" cxnId="{E1D8D13A-91AE-4EDB-A9E1-47126E7A1B81}">
      <dgm:prSet/>
      <dgm:spPr/>
      <dgm:t>
        <a:bodyPr/>
        <a:lstStyle/>
        <a:p>
          <a:endParaRPr lang="en-US"/>
        </a:p>
      </dgm:t>
    </dgm:pt>
    <dgm:pt modelId="{D65F85F1-13B2-47D6-9404-0C7034B3412C}" type="sibTrans" cxnId="{E1D8D13A-91AE-4EDB-A9E1-47126E7A1B81}">
      <dgm:prSet/>
      <dgm:spPr/>
      <dgm:t>
        <a:bodyPr/>
        <a:lstStyle/>
        <a:p>
          <a:endParaRPr lang="en-US"/>
        </a:p>
      </dgm:t>
    </dgm:pt>
    <dgm:pt modelId="{520845CB-3344-4FC8-94B6-767F32B54544}">
      <dgm:prSet phldrT="[Text]">
        <dgm:style>
          <a:lnRef idx="1">
            <a:schemeClr val="accent2"/>
          </a:lnRef>
          <a:fillRef idx="2">
            <a:schemeClr val="accent2"/>
          </a:fillRef>
          <a:effectRef idx="1">
            <a:schemeClr val="accent2"/>
          </a:effectRef>
          <a:fontRef idx="minor">
            <a:schemeClr val="dk1"/>
          </a:fontRef>
        </dgm:style>
      </dgm:prSet>
      <dgm:spPr>
        <a:solidFill>
          <a:schemeClr val="accent2">
            <a:lumMod val="40000"/>
            <a:lumOff val="60000"/>
          </a:schemeClr>
        </a:solidFill>
        <a:effectLst>
          <a:softEdge rad="63500"/>
        </a:effectLst>
      </dgm:spPr>
      <dgm:t>
        <a:bodyPr/>
        <a:lstStyle/>
        <a:p>
          <a:r>
            <a:rPr lang="en-PH" b="0" i="0" dirty="0"/>
            <a:t>To do so, you need to figure out your ideal customers, analyze their needs and motives, and get familiar with the benefits you offer that match well.</a:t>
          </a:r>
          <a:endParaRPr lang="en-US" dirty="0"/>
        </a:p>
      </dgm:t>
    </dgm:pt>
    <dgm:pt modelId="{6AE804FB-7C7B-4F31-8D4B-65F84A5A0631}" type="parTrans" cxnId="{97F4F995-83F6-4176-9531-C321E16401B5}">
      <dgm:prSet/>
      <dgm:spPr/>
      <dgm:t>
        <a:bodyPr/>
        <a:lstStyle/>
        <a:p>
          <a:endParaRPr lang="en-US"/>
        </a:p>
      </dgm:t>
    </dgm:pt>
    <dgm:pt modelId="{C9A31736-05CE-4377-8FCF-43300C0A8C5D}" type="sibTrans" cxnId="{97F4F995-83F6-4176-9531-C321E16401B5}">
      <dgm:prSet/>
      <dgm:spPr/>
      <dgm:t>
        <a:bodyPr/>
        <a:lstStyle/>
        <a:p>
          <a:endParaRPr lang="en-US"/>
        </a:p>
      </dgm:t>
    </dgm:pt>
    <dgm:pt modelId="{8B2D8BF8-6A84-429E-859C-CCF19DE77EE5}">
      <dgm:prSet phldrT="[Text]" custT="1">
        <dgm:style>
          <a:lnRef idx="1">
            <a:schemeClr val="accent2"/>
          </a:lnRef>
          <a:fillRef idx="2">
            <a:schemeClr val="accent2"/>
          </a:fillRef>
          <a:effectRef idx="1">
            <a:schemeClr val="accent2"/>
          </a:effectRef>
          <a:fontRef idx="minor">
            <a:schemeClr val="dk1"/>
          </a:fontRef>
        </dgm:style>
      </dgm:prSet>
      <dgm:spPr>
        <a:solidFill>
          <a:schemeClr val="accent2"/>
        </a:solidFill>
        <a:effectLst>
          <a:softEdge rad="63500"/>
        </a:effectLst>
      </dgm:spPr>
      <dgm:t>
        <a:bodyPr/>
        <a:lstStyle/>
        <a:p>
          <a:r>
            <a:rPr lang="en-PH" sz="4400" b="0" i="0" dirty="0">
              <a:solidFill>
                <a:schemeClr val="bg1"/>
              </a:solidFill>
            </a:rPr>
            <a:t>Present Offering</a:t>
          </a:r>
          <a:endParaRPr lang="en-US" sz="4400" dirty="0">
            <a:solidFill>
              <a:schemeClr val="bg1"/>
            </a:solidFill>
          </a:endParaRPr>
        </a:p>
      </dgm:t>
    </dgm:pt>
    <dgm:pt modelId="{9542F560-4000-4D79-B5FE-9C7B1D58728D}" type="parTrans" cxnId="{1CD32B01-CBB5-44CB-9895-4142173B18BC}">
      <dgm:prSet/>
      <dgm:spPr/>
      <dgm:t>
        <a:bodyPr/>
        <a:lstStyle/>
        <a:p>
          <a:endParaRPr lang="en-US"/>
        </a:p>
      </dgm:t>
    </dgm:pt>
    <dgm:pt modelId="{8EEF7025-E2CE-4435-8680-F0F84C043E64}" type="sibTrans" cxnId="{1CD32B01-CBB5-44CB-9895-4142173B18BC}">
      <dgm:prSet/>
      <dgm:spPr/>
      <dgm:t>
        <a:bodyPr/>
        <a:lstStyle/>
        <a:p>
          <a:endParaRPr lang="en-US"/>
        </a:p>
      </dgm:t>
    </dgm:pt>
    <dgm:pt modelId="{6E79F89E-92A2-4704-8A33-0767754EE65C}">
      <dgm:prSet phldrT="[Text]">
        <dgm:style>
          <a:lnRef idx="1">
            <a:schemeClr val="accent2"/>
          </a:lnRef>
          <a:fillRef idx="2">
            <a:schemeClr val="accent2"/>
          </a:fillRef>
          <a:effectRef idx="1">
            <a:schemeClr val="accent2"/>
          </a:effectRef>
          <a:fontRef idx="minor">
            <a:schemeClr val="dk1"/>
          </a:fontRef>
        </dgm:style>
      </dgm:prSet>
      <dgm:spPr>
        <a:solidFill>
          <a:schemeClr val="accent2">
            <a:lumMod val="40000"/>
            <a:lumOff val="60000"/>
          </a:schemeClr>
        </a:solidFill>
        <a:effectLst>
          <a:softEdge rad="63500"/>
        </a:effectLst>
      </dgm:spPr>
      <dgm:t>
        <a:bodyPr/>
        <a:lstStyle/>
        <a:p>
          <a:r>
            <a:rPr lang="en-PH" b="0" i="0" dirty="0"/>
            <a:t>The promotional component of marketing is key in getting the word out to target customers that you have something beneficial to offer them at a great value.</a:t>
          </a:r>
          <a:endParaRPr lang="en-US" dirty="0"/>
        </a:p>
      </dgm:t>
    </dgm:pt>
    <dgm:pt modelId="{CB8F950B-3195-4371-9C26-5BEDBEE49C22}" type="parTrans" cxnId="{8EE453D8-FEA4-42B6-B11D-5A02560DBAE1}">
      <dgm:prSet/>
      <dgm:spPr/>
      <dgm:t>
        <a:bodyPr/>
        <a:lstStyle/>
        <a:p>
          <a:endParaRPr lang="en-US"/>
        </a:p>
      </dgm:t>
    </dgm:pt>
    <dgm:pt modelId="{88DEAA32-C615-4B87-A58A-434AB057C4CE}" type="sibTrans" cxnId="{8EE453D8-FEA4-42B6-B11D-5A02560DBAE1}">
      <dgm:prSet/>
      <dgm:spPr/>
      <dgm:t>
        <a:bodyPr/>
        <a:lstStyle/>
        <a:p>
          <a:endParaRPr lang="en-US"/>
        </a:p>
      </dgm:t>
    </dgm:pt>
    <dgm:pt modelId="{03431D47-03FE-4DEA-8F29-8729B23453BC}">
      <dgm:prSet phldrT="[Text]">
        <dgm:style>
          <a:lnRef idx="1">
            <a:schemeClr val="accent2"/>
          </a:lnRef>
          <a:fillRef idx="2">
            <a:schemeClr val="accent2"/>
          </a:fillRef>
          <a:effectRef idx="1">
            <a:schemeClr val="accent2"/>
          </a:effectRef>
          <a:fontRef idx="minor">
            <a:schemeClr val="dk1"/>
          </a:fontRef>
        </dgm:style>
      </dgm:prSet>
      <dgm:spPr>
        <a:solidFill>
          <a:schemeClr val="accent2">
            <a:lumMod val="40000"/>
            <a:lumOff val="60000"/>
          </a:schemeClr>
        </a:solidFill>
        <a:effectLst>
          <a:softEdge rad="63500"/>
        </a:effectLst>
      </dgm:spPr>
      <dgm:t>
        <a:bodyPr/>
        <a:lstStyle/>
        <a:p>
          <a:r>
            <a:rPr lang="en-PH" b="0" i="0" dirty="0"/>
            <a:t>You need to let customers know you exist, first, and them promote your brand benefits in a competitive marketplace to induce buying.</a:t>
          </a:r>
          <a:endParaRPr lang="en-US" dirty="0"/>
        </a:p>
      </dgm:t>
    </dgm:pt>
    <dgm:pt modelId="{72D7822E-3C3A-4966-ACC6-078B1D21AD43}" type="parTrans" cxnId="{25019A2C-FB88-4C1D-AE79-4D577659C443}">
      <dgm:prSet/>
      <dgm:spPr/>
      <dgm:t>
        <a:bodyPr/>
        <a:lstStyle/>
        <a:p>
          <a:endParaRPr lang="en-US"/>
        </a:p>
      </dgm:t>
    </dgm:pt>
    <dgm:pt modelId="{FECB5D9A-D348-4140-A58F-8FAA518F9DCA}" type="sibTrans" cxnId="{25019A2C-FB88-4C1D-AE79-4D577659C443}">
      <dgm:prSet/>
      <dgm:spPr/>
      <dgm:t>
        <a:bodyPr/>
        <a:lstStyle/>
        <a:p>
          <a:endParaRPr lang="en-US"/>
        </a:p>
      </dgm:t>
    </dgm:pt>
    <dgm:pt modelId="{2AA764AF-8A96-4E8F-A246-E0353BA34514}">
      <dgm:prSet phldrT="[Text]" custT="1">
        <dgm:style>
          <a:lnRef idx="1">
            <a:schemeClr val="accent2"/>
          </a:lnRef>
          <a:fillRef idx="2">
            <a:schemeClr val="accent2"/>
          </a:fillRef>
          <a:effectRef idx="1">
            <a:schemeClr val="accent2"/>
          </a:effectRef>
          <a:fontRef idx="minor">
            <a:schemeClr val="dk1"/>
          </a:fontRef>
        </dgm:style>
      </dgm:prSet>
      <dgm:spPr>
        <a:solidFill>
          <a:schemeClr val="accent2"/>
        </a:solidFill>
        <a:effectLst>
          <a:softEdge rad="63500"/>
        </a:effectLst>
      </dgm:spPr>
      <dgm:t>
        <a:bodyPr/>
        <a:lstStyle/>
        <a:p>
          <a:r>
            <a:rPr lang="en-PH" sz="4400" b="0" i="0" dirty="0">
              <a:solidFill>
                <a:schemeClr val="bg1"/>
              </a:solidFill>
            </a:rPr>
            <a:t>Sales and Service</a:t>
          </a:r>
          <a:endParaRPr lang="en-US" sz="4400" dirty="0">
            <a:solidFill>
              <a:schemeClr val="bg1"/>
            </a:solidFill>
          </a:endParaRPr>
        </a:p>
      </dgm:t>
    </dgm:pt>
    <dgm:pt modelId="{6F98DC54-4315-404A-AED8-5A0C2AD25DAA}" type="parTrans" cxnId="{8D146087-3CDE-4006-A8A0-1B86D476AA31}">
      <dgm:prSet/>
      <dgm:spPr/>
      <dgm:t>
        <a:bodyPr/>
        <a:lstStyle/>
        <a:p>
          <a:endParaRPr lang="en-US"/>
        </a:p>
      </dgm:t>
    </dgm:pt>
    <dgm:pt modelId="{A431D407-5060-4BFD-B11D-B017440BAC11}" type="sibTrans" cxnId="{8D146087-3CDE-4006-A8A0-1B86D476AA31}">
      <dgm:prSet/>
      <dgm:spPr/>
      <dgm:t>
        <a:bodyPr/>
        <a:lstStyle/>
        <a:p>
          <a:endParaRPr lang="en-US"/>
        </a:p>
      </dgm:t>
    </dgm:pt>
    <dgm:pt modelId="{5A97EE39-FC2E-49A9-B5FD-2C074DE5AC77}">
      <dgm:prSet phldrT="[Text]">
        <dgm:style>
          <a:lnRef idx="1">
            <a:schemeClr val="accent2"/>
          </a:lnRef>
          <a:fillRef idx="2">
            <a:schemeClr val="accent2"/>
          </a:fillRef>
          <a:effectRef idx="1">
            <a:schemeClr val="accent2"/>
          </a:effectRef>
          <a:fontRef idx="minor">
            <a:schemeClr val="dk1"/>
          </a:fontRef>
        </dgm:style>
      </dgm:prSet>
      <dgm:spPr>
        <a:solidFill>
          <a:schemeClr val="accent2">
            <a:lumMod val="40000"/>
            <a:lumOff val="60000"/>
          </a:schemeClr>
        </a:solidFill>
        <a:effectLst>
          <a:softEdge rad="63500"/>
        </a:effectLst>
      </dgm:spPr>
      <dgm:t>
        <a:bodyPr/>
        <a:lstStyle/>
        <a:p>
          <a:r>
            <a:rPr lang="en-PH" b="0" i="0" dirty="0"/>
            <a:t>Advertising is often used to attract customer attention and interest, and then personal selling processes are often added at stores to better persuade customers to buy.</a:t>
          </a:r>
          <a:endParaRPr lang="en-US" dirty="0"/>
        </a:p>
      </dgm:t>
    </dgm:pt>
    <dgm:pt modelId="{65A6B35F-48EA-4E05-B4D5-CEEF0AC1E9F9}" type="parTrans" cxnId="{1A5DAAE3-8FFC-454D-B4B3-8638D00892D9}">
      <dgm:prSet/>
      <dgm:spPr/>
      <dgm:t>
        <a:bodyPr/>
        <a:lstStyle/>
        <a:p>
          <a:endParaRPr lang="en-US"/>
        </a:p>
      </dgm:t>
    </dgm:pt>
    <dgm:pt modelId="{643440D0-2C45-43ED-967F-12E2C586EA03}" type="sibTrans" cxnId="{1A5DAAE3-8FFC-454D-B4B3-8638D00892D9}">
      <dgm:prSet/>
      <dgm:spPr/>
      <dgm:t>
        <a:bodyPr/>
        <a:lstStyle/>
        <a:p>
          <a:endParaRPr lang="en-US"/>
        </a:p>
      </dgm:t>
    </dgm:pt>
    <dgm:pt modelId="{31910398-EC41-4406-9887-2D7BA5F26EEE}">
      <dgm:prSet phldrT="[Text]">
        <dgm:style>
          <a:lnRef idx="1">
            <a:schemeClr val="accent2"/>
          </a:lnRef>
          <a:fillRef idx="2">
            <a:schemeClr val="accent2"/>
          </a:fillRef>
          <a:effectRef idx="1">
            <a:schemeClr val="accent2"/>
          </a:effectRef>
          <a:fontRef idx="minor">
            <a:schemeClr val="dk1"/>
          </a:fontRef>
        </dgm:style>
      </dgm:prSet>
      <dgm:spPr>
        <a:solidFill>
          <a:schemeClr val="accent2">
            <a:lumMod val="40000"/>
            <a:lumOff val="60000"/>
          </a:schemeClr>
        </a:solidFill>
        <a:effectLst>
          <a:softEdge rad="63500"/>
        </a:effectLst>
      </dgm:spPr>
      <dgm:t>
        <a:bodyPr/>
        <a:lstStyle/>
        <a:p>
          <a:r>
            <a:rPr lang="en-PH" b="0" i="0" dirty="0"/>
            <a:t>Follow-up customer service and relationship monitoring helps you convert one-time buyers into long-term, profitable customer relationships.</a:t>
          </a:r>
          <a:endParaRPr lang="en-US" dirty="0"/>
        </a:p>
      </dgm:t>
    </dgm:pt>
    <dgm:pt modelId="{3B8847F3-3D04-4490-95EC-F4A4DCC7E0E6}" type="parTrans" cxnId="{B59C5791-EC6A-47E7-A20B-400A669706FB}">
      <dgm:prSet/>
      <dgm:spPr/>
      <dgm:t>
        <a:bodyPr/>
        <a:lstStyle/>
        <a:p>
          <a:endParaRPr lang="en-US"/>
        </a:p>
      </dgm:t>
    </dgm:pt>
    <dgm:pt modelId="{F84DEA12-5491-4652-AC9E-BD8F1AE99D37}" type="sibTrans" cxnId="{B59C5791-EC6A-47E7-A20B-400A669706FB}">
      <dgm:prSet/>
      <dgm:spPr/>
      <dgm:t>
        <a:bodyPr/>
        <a:lstStyle/>
        <a:p>
          <a:endParaRPr lang="en-US"/>
        </a:p>
      </dgm:t>
    </dgm:pt>
    <dgm:pt modelId="{A4FDE0A3-C598-4009-881D-495D6A8E5CFC}" type="pres">
      <dgm:prSet presAssocID="{EF75CC4F-525C-4119-A3E9-77B67A1297C1}" presName="Name0" presStyleCnt="0">
        <dgm:presLayoutVars>
          <dgm:dir/>
          <dgm:animLvl val="lvl"/>
          <dgm:resizeHandles val="exact"/>
        </dgm:presLayoutVars>
      </dgm:prSet>
      <dgm:spPr/>
    </dgm:pt>
    <dgm:pt modelId="{3CB48C6B-FFFF-4DC0-8057-AA4288D96584}" type="pres">
      <dgm:prSet presAssocID="{959759AD-4925-4259-8E40-C6AC95FB7C49}" presName="linNode" presStyleCnt="0"/>
      <dgm:spPr/>
    </dgm:pt>
    <dgm:pt modelId="{7494673A-C8DA-464C-A14D-C997A1101A74}" type="pres">
      <dgm:prSet presAssocID="{959759AD-4925-4259-8E40-C6AC95FB7C49}" presName="parentText" presStyleLbl="node1" presStyleIdx="0" presStyleCnt="3">
        <dgm:presLayoutVars>
          <dgm:chMax val="1"/>
          <dgm:bulletEnabled val="1"/>
        </dgm:presLayoutVars>
      </dgm:prSet>
      <dgm:spPr/>
    </dgm:pt>
    <dgm:pt modelId="{89A2F72C-A9A5-4AED-9D7C-7F4343274964}" type="pres">
      <dgm:prSet presAssocID="{959759AD-4925-4259-8E40-C6AC95FB7C49}" presName="descendantText" presStyleLbl="alignAccFollowNode1" presStyleIdx="0" presStyleCnt="3">
        <dgm:presLayoutVars>
          <dgm:bulletEnabled val="1"/>
        </dgm:presLayoutVars>
      </dgm:prSet>
      <dgm:spPr/>
    </dgm:pt>
    <dgm:pt modelId="{4357111C-D55F-47D6-83C9-53F823DF62EE}" type="pres">
      <dgm:prSet presAssocID="{51EA8EFE-2EE4-46AD-BE48-6F43E3D0479A}" presName="sp" presStyleCnt="0"/>
      <dgm:spPr/>
    </dgm:pt>
    <dgm:pt modelId="{0302DDD7-202D-4D0D-8A19-4450227877D6}" type="pres">
      <dgm:prSet presAssocID="{8B2D8BF8-6A84-429E-859C-CCF19DE77EE5}" presName="linNode" presStyleCnt="0"/>
      <dgm:spPr/>
    </dgm:pt>
    <dgm:pt modelId="{26A0BAEC-F260-4D02-9604-9460B6AD2C52}" type="pres">
      <dgm:prSet presAssocID="{8B2D8BF8-6A84-429E-859C-CCF19DE77EE5}" presName="parentText" presStyleLbl="node1" presStyleIdx="1" presStyleCnt="3">
        <dgm:presLayoutVars>
          <dgm:chMax val="1"/>
          <dgm:bulletEnabled val="1"/>
        </dgm:presLayoutVars>
      </dgm:prSet>
      <dgm:spPr/>
    </dgm:pt>
    <dgm:pt modelId="{90DA64A8-A390-46E3-834E-B519483D27A2}" type="pres">
      <dgm:prSet presAssocID="{8B2D8BF8-6A84-429E-859C-CCF19DE77EE5}" presName="descendantText" presStyleLbl="alignAccFollowNode1" presStyleIdx="1" presStyleCnt="3">
        <dgm:presLayoutVars>
          <dgm:bulletEnabled val="1"/>
        </dgm:presLayoutVars>
      </dgm:prSet>
      <dgm:spPr/>
    </dgm:pt>
    <dgm:pt modelId="{3DFC1CEC-D76C-4500-9807-C369C2E32D3B}" type="pres">
      <dgm:prSet presAssocID="{8EEF7025-E2CE-4435-8680-F0F84C043E64}" presName="sp" presStyleCnt="0"/>
      <dgm:spPr/>
    </dgm:pt>
    <dgm:pt modelId="{4CC2427B-97A9-4599-B347-31262B3EEE68}" type="pres">
      <dgm:prSet presAssocID="{2AA764AF-8A96-4E8F-A246-E0353BA34514}" presName="linNode" presStyleCnt="0"/>
      <dgm:spPr/>
    </dgm:pt>
    <dgm:pt modelId="{65B7A267-A656-49DB-BB74-0E1401ABE19D}" type="pres">
      <dgm:prSet presAssocID="{2AA764AF-8A96-4E8F-A246-E0353BA34514}" presName="parentText" presStyleLbl="node1" presStyleIdx="2" presStyleCnt="3">
        <dgm:presLayoutVars>
          <dgm:chMax val="1"/>
          <dgm:bulletEnabled val="1"/>
        </dgm:presLayoutVars>
      </dgm:prSet>
      <dgm:spPr/>
    </dgm:pt>
    <dgm:pt modelId="{A793A34F-81AF-4EC6-A7A4-D22EE48470EA}" type="pres">
      <dgm:prSet presAssocID="{2AA764AF-8A96-4E8F-A246-E0353BA34514}" presName="descendantText" presStyleLbl="alignAccFollowNode1" presStyleIdx="2" presStyleCnt="3">
        <dgm:presLayoutVars>
          <dgm:bulletEnabled val="1"/>
        </dgm:presLayoutVars>
      </dgm:prSet>
      <dgm:spPr/>
    </dgm:pt>
  </dgm:ptLst>
  <dgm:cxnLst>
    <dgm:cxn modelId="{25019A2C-FB88-4C1D-AE79-4D577659C443}" srcId="{8B2D8BF8-6A84-429E-859C-CCF19DE77EE5}" destId="{03431D47-03FE-4DEA-8F29-8729B23453BC}" srcOrd="1" destOrd="0" parTransId="{72D7822E-3C3A-4966-ACC6-078B1D21AD43}" sibTransId="{FECB5D9A-D348-4140-A58F-8FAA518F9DCA}"/>
    <dgm:cxn modelId="{B59C5791-EC6A-47E7-A20B-400A669706FB}" srcId="{2AA764AF-8A96-4E8F-A246-E0353BA34514}" destId="{31910398-EC41-4406-9887-2D7BA5F26EEE}" srcOrd="1" destOrd="0" parTransId="{3B8847F3-3D04-4490-95EC-F4A4DCC7E0E6}" sibTransId="{F84DEA12-5491-4652-AC9E-BD8F1AE99D37}"/>
    <dgm:cxn modelId="{1A5DAAE3-8FFC-454D-B4B3-8638D00892D9}" srcId="{2AA764AF-8A96-4E8F-A246-E0353BA34514}" destId="{5A97EE39-FC2E-49A9-B5FD-2C074DE5AC77}" srcOrd="0" destOrd="0" parTransId="{65A6B35F-48EA-4E05-B4D5-CEEF0AC1E9F9}" sibTransId="{643440D0-2C45-43ED-967F-12E2C586EA03}"/>
    <dgm:cxn modelId="{682DE2FD-23A2-45DD-B6E8-29EC161E6B24}" srcId="{EF75CC4F-525C-4119-A3E9-77B67A1297C1}" destId="{959759AD-4925-4259-8E40-C6AC95FB7C49}" srcOrd="0" destOrd="0" parTransId="{FD5BE68D-1182-4BE9-86A0-C2D49770E340}" sibTransId="{51EA8EFE-2EE4-46AD-BE48-6F43E3D0479A}"/>
    <dgm:cxn modelId="{DE858714-3983-4A98-A744-619F5246EABC}" type="presOf" srcId="{8B2D8BF8-6A84-429E-859C-CCF19DE77EE5}" destId="{26A0BAEC-F260-4D02-9604-9460B6AD2C52}" srcOrd="0" destOrd="0" presId="urn:microsoft.com/office/officeart/2005/8/layout/vList5"/>
    <dgm:cxn modelId="{8D146087-3CDE-4006-A8A0-1B86D476AA31}" srcId="{EF75CC4F-525C-4119-A3E9-77B67A1297C1}" destId="{2AA764AF-8A96-4E8F-A246-E0353BA34514}" srcOrd="2" destOrd="0" parTransId="{6F98DC54-4315-404A-AED8-5A0C2AD25DAA}" sibTransId="{A431D407-5060-4BFD-B11D-B017440BAC11}"/>
    <dgm:cxn modelId="{855D2836-EA2C-43E0-AED6-FB084CAC9167}" type="presOf" srcId="{2AA764AF-8A96-4E8F-A246-E0353BA34514}" destId="{65B7A267-A656-49DB-BB74-0E1401ABE19D}" srcOrd="0" destOrd="0" presId="urn:microsoft.com/office/officeart/2005/8/layout/vList5"/>
    <dgm:cxn modelId="{F5A4BC68-8689-4AC3-A279-3ECFD312E898}" type="presOf" srcId="{6E79F89E-92A2-4704-8A33-0767754EE65C}" destId="{90DA64A8-A390-46E3-834E-B519483D27A2}" srcOrd="0" destOrd="0" presId="urn:microsoft.com/office/officeart/2005/8/layout/vList5"/>
    <dgm:cxn modelId="{3B1B0808-9F0C-406C-BAD2-02D7872A5182}" type="presOf" srcId="{31910398-EC41-4406-9887-2D7BA5F26EEE}" destId="{A793A34F-81AF-4EC6-A7A4-D22EE48470EA}" srcOrd="0" destOrd="1" presId="urn:microsoft.com/office/officeart/2005/8/layout/vList5"/>
    <dgm:cxn modelId="{67F25A8C-447A-41B0-AA1D-40A45B344FBB}" type="presOf" srcId="{39A0599A-D7E3-4032-9ABD-38045182667D}" destId="{89A2F72C-A9A5-4AED-9D7C-7F4343274964}" srcOrd="0" destOrd="0" presId="urn:microsoft.com/office/officeart/2005/8/layout/vList5"/>
    <dgm:cxn modelId="{1CD32B01-CBB5-44CB-9895-4142173B18BC}" srcId="{EF75CC4F-525C-4119-A3E9-77B67A1297C1}" destId="{8B2D8BF8-6A84-429E-859C-CCF19DE77EE5}" srcOrd="1" destOrd="0" parTransId="{9542F560-4000-4D79-B5FE-9C7B1D58728D}" sibTransId="{8EEF7025-E2CE-4435-8680-F0F84C043E64}"/>
    <dgm:cxn modelId="{9CB15F13-8D64-4C38-BD44-A46131F17226}" type="presOf" srcId="{520845CB-3344-4FC8-94B6-767F32B54544}" destId="{89A2F72C-A9A5-4AED-9D7C-7F4343274964}" srcOrd="0" destOrd="1" presId="urn:microsoft.com/office/officeart/2005/8/layout/vList5"/>
    <dgm:cxn modelId="{97F4F995-83F6-4176-9531-C321E16401B5}" srcId="{959759AD-4925-4259-8E40-C6AC95FB7C49}" destId="{520845CB-3344-4FC8-94B6-767F32B54544}" srcOrd="1" destOrd="0" parTransId="{6AE804FB-7C7B-4F31-8D4B-65F84A5A0631}" sibTransId="{C9A31736-05CE-4377-8FCF-43300C0A8C5D}"/>
    <dgm:cxn modelId="{D53FDB14-81B9-47B5-B340-35EE680092F1}" type="presOf" srcId="{959759AD-4925-4259-8E40-C6AC95FB7C49}" destId="{7494673A-C8DA-464C-A14D-C997A1101A74}" srcOrd="0" destOrd="0" presId="urn:microsoft.com/office/officeart/2005/8/layout/vList5"/>
    <dgm:cxn modelId="{AA792820-2676-4EE0-B031-31FB85E8B12E}" type="presOf" srcId="{03431D47-03FE-4DEA-8F29-8729B23453BC}" destId="{90DA64A8-A390-46E3-834E-B519483D27A2}" srcOrd="0" destOrd="1" presId="urn:microsoft.com/office/officeart/2005/8/layout/vList5"/>
    <dgm:cxn modelId="{8A6E39A7-A374-4EF0-8EA8-7CE40C2150AA}" type="presOf" srcId="{EF75CC4F-525C-4119-A3E9-77B67A1297C1}" destId="{A4FDE0A3-C598-4009-881D-495D6A8E5CFC}" srcOrd="0" destOrd="0" presId="urn:microsoft.com/office/officeart/2005/8/layout/vList5"/>
    <dgm:cxn modelId="{E1D8D13A-91AE-4EDB-A9E1-47126E7A1B81}" srcId="{959759AD-4925-4259-8E40-C6AC95FB7C49}" destId="{39A0599A-D7E3-4032-9ABD-38045182667D}" srcOrd="0" destOrd="0" parTransId="{E3A8FA71-34C8-496E-B28A-17E2AA35D65B}" sibTransId="{D65F85F1-13B2-47D6-9404-0C7034B3412C}"/>
    <dgm:cxn modelId="{79211E76-6D36-4790-8043-C7B876EE5776}" type="presOf" srcId="{5A97EE39-FC2E-49A9-B5FD-2C074DE5AC77}" destId="{A793A34F-81AF-4EC6-A7A4-D22EE48470EA}" srcOrd="0" destOrd="0" presId="urn:microsoft.com/office/officeart/2005/8/layout/vList5"/>
    <dgm:cxn modelId="{8EE453D8-FEA4-42B6-B11D-5A02560DBAE1}" srcId="{8B2D8BF8-6A84-429E-859C-CCF19DE77EE5}" destId="{6E79F89E-92A2-4704-8A33-0767754EE65C}" srcOrd="0" destOrd="0" parTransId="{CB8F950B-3195-4371-9C26-5BEDBEE49C22}" sibTransId="{88DEAA32-C615-4B87-A58A-434AB057C4CE}"/>
    <dgm:cxn modelId="{11EA5CDA-1452-42A2-9F0F-2C41215907AD}" type="presParOf" srcId="{A4FDE0A3-C598-4009-881D-495D6A8E5CFC}" destId="{3CB48C6B-FFFF-4DC0-8057-AA4288D96584}" srcOrd="0" destOrd="0" presId="urn:microsoft.com/office/officeart/2005/8/layout/vList5"/>
    <dgm:cxn modelId="{596D359A-8776-463E-B944-15C0B2818DF6}" type="presParOf" srcId="{3CB48C6B-FFFF-4DC0-8057-AA4288D96584}" destId="{7494673A-C8DA-464C-A14D-C997A1101A74}" srcOrd="0" destOrd="0" presId="urn:microsoft.com/office/officeart/2005/8/layout/vList5"/>
    <dgm:cxn modelId="{AABD7A5D-181D-4396-A83A-574E2DFF81DF}" type="presParOf" srcId="{3CB48C6B-FFFF-4DC0-8057-AA4288D96584}" destId="{89A2F72C-A9A5-4AED-9D7C-7F4343274964}" srcOrd="1" destOrd="0" presId="urn:microsoft.com/office/officeart/2005/8/layout/vList5"/>
    <dgm:cxn modelId="{873F7F23-5198-41A6-B835-A8325F5C1FFA}" type="presParOf" srcId="{A4FDE0A3-C598-4009-881D-495D6A8E5CFC}" destId="{4357111C-D55F-47D6-83C9-53F823DF62EE}" srcOrd="1" destOrd="0" presId="urn:microsoft.com/office/officeart/2005/8/layout/vList5"/>
    <dgm:cxn modelId="{ABA8847E-E31F-47B1-A66F-A86945F95A5C}" type="presParOf" srcId="{A4FDE0A3-C598-4009-881D-495D6A8E5CFC}" destId="{0302DDD7-202D-4D0D-8A19-4450227877D6}" srcOrd="2" destOrd="0" presId="urn:microsoft.com/office/officeart/2005/8/layout/vList5"/>
    <dgm:cxn modelId="{D849F76D-4F53-4757-BF00-1241C4AA999F}" type="presParOf" srcId="{0302DDD7-202D-4D0D-8A19-4450227877D6}" destId="{26A0BAEC-F260-4D02-9604-9460B6AD2C52}" srcOrd="0" destOrd="0" presId="urn:microsoft.com/office/officeart/2005/8/layout/vList5"/>
    <dgm:cxn modelId="{CB0CB84B-053A-4EF9-A46B-88634CBB10A8}" type="presParOf" srcId="{0302DDD7-202D-4D0D-8A19-4450227877D6}" destId="{90DA64A8-A390-46E3-834E-B519483D27A2}" srcOrd="1" destOrd="0" presId="urn:microsoft.com/office/officeart/2005/8/layout/vList5"/>
    <dgm:cxn modelId="{65154607-ADAF-4116-9835-1F2FA62DC6C5}" type="presParOf" srcId="{A4FDE0A3-C598-4009-881D-495D6A8E5CFC}" destId="{3DFC1CEC-D76C-4500-9807-C369C2E32D3B}" srcOrd="3" destOrd="0" presId="urn:microsoft.com/office/officeart/2005/8/layout/vList5"/>
    <dgm:cxn modelId="{2D88742D-19E2-4CBF-8603-D080BABBB33F}" type="presParOf" srcId="{A4FDE0A3-C598-4009-881D-495D6A8E5CFC}" destId="{4CC2427B-97A9-4599-B347-31262B3EEE68}" srcOrd="4" destOrd="0" presId="urn:microsoft.com/office/officeart/2005/8/layout/vList5"/>
    <dgm:cxn modelId="{E92EA804-33C1-40E0-8A90-24269F69B262}" type="presParOf" srcId="{4CC2427B-97A9-4599-B347-31262B3EEE68}" destId="{65B7A267-A656-49DB-BB74-0E1401ABE19D}" srcOrd="0" destOrd="0" presId="urn:microsoft.com/office/officeart/2005/8/layout/vList5"/>
    <dgm:cxn modelId="{75EB9F8E-728A-4F7A-AE42-0825EB54FED5}" type="presParOf" srcId="{4CC2427B-97A9-4599-B347-31262B3EEE68}" destId="{A793A34F-81AF-4EC6-A7A4-D22EE48470EA}"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B1062B91-2A9E-4092-B52B-5B22F9091CC2}" type="doc">
      <dgm:prSet loTypeId="urn:microsoft.com/office/officeart/2005/8/layout/hierarchy3" loCatId="relationship" qsTypeId="urn:microsoft.com/office/officeart/2005/8/quickstyle/simple1" qsCatId="simple" csTypeId="urn:microsoft.com/office/officeart/2005/8/colors/accent1_2" csCatId="accent1" phldr="1"/>
      <dgm:spPr/>
      <dgm:t>
        <a:bodyPr/>
        <a:lstStyle/>
        <a:p>
          <a:endParaRPr lang="en-US"/>
        </a:p>
      </dgm:t>
    </dgm:pt>
    <dgm:pt modelId="{C73A19B5-A4A7-4089-BE45-C8037364C945}">
      <dgm:prSet phldrT="[Text]"/>
      <dgm:spPr>
        <a:solidFill>
          <a:schemeClr val="accent2"/>
        </a:solidFill>
        <a:effectLst>
          <a:reflection blurRad="6350" stA="50000" endA="300" endPos="38500" dist="50800" dir="5400000" sy="-100000" algn="bl" rotWithShape="0"/>
        </a:effectLst>
      </dgm:spPr>
      <dgm:t>
        <a:bodyPr/>
        <a:lstStyle/>
        <a:p>
          <a:r>
            <a:rPr lang="en-US" dirty="0"/>
            <a:t>Contextual Marketing</a:t>
          </a:r>
        </a:p>
      </dgm:t>
    </dgm:pt>
    <dgm:pt modelId="{0EB5ED95-A7C5-45B2-80A0-27F0EE456426}" type="parTrans" cxnId="{F4B69346-2FEA-4340-BD4A-2EC24C8716B3}">
      <dgm:prSet/>
      <dgm:spPr/>
      <dgm:t>
        <a:bodyPr/>
        <a:lstStyle/>
        <a:p>
          <a:endParaRPr lang="en-US"/>
        </a:p>
      </dgm:t>
    </dgm:pt>
    <dgm:pt modelId="{24C3489B-DCEE-44DA-81A3-90EAE1A11B17}" type="sibTrans" cxnId="{F4B69346-2FEA-4340-BD4A-2EC24C8716B3}">
      <dgm:prSet/>
      <dgm:spPr/>
      <dgm:t>
        <a:bodyPr/>
        <a:lstStyle/>
        <a:p>
          <a:endParaRPr lang="en-US"/>
        </a:p>
      </dgm:t>
    </dgm:pt>
    <dgm:pt modelId="{7D5BD92C-E7D9-4F3C-B69F-7975434C7C94}">
      <dgm:prSet phldrT="[Text]"/>
      <dgm:spPr>
        <a:solidFill>
          <a:schemeClr val="accent2">
            <a:lumMod val="60000"/>
            <a:lumOff val="40000"/>
          </a:schemeClr>
        </a:solidFill>
        <a:effectLst>
          <a:reflection blurRad="6350" stA="50000" endA="300" endPos="38500" dist="50800" dir="5400000" sy="-100000" algn="bl" rotWithShape="0"/>
        </a:effectLst>
      </dgm:spPr>
      <dgm:t>
        <a:bodyPr/>
        <a:lstStyle/>
        <a:p>
          <a:pPr algn="l"/>
          <a:r>
            <a:rPr lang="en-PH" b="0" i="0" dirty="0"/>
            <a:t> is an online </a:t>
          </a:r>
          <a:r>
            <a:rPr lang="en-PH" b="1" i="0" dirty="0"/>
            <a:t>marketing</a:t>
          </a:r>
          <a:r>
            <a:rPr lang="en-PH" b="0" i="0" dirty="0"/>
            <a:t> model in which people are served with targeted advertising based on terms they search for or their recent browsing behavior.</a:t>
          </a:r>
          <a:endParaRPr lang="en-US" dirty="0"/>
        </a:p>
      </dgm:t>
    </dgm:pt>
    <dgm:pt modelId="{965C66BF-416B-49A2-88CB-7F2FF414B0D7}" type="parTrans" cxnId="{232E9A7D-ABFF-411A-818B-8E7475F38543}">
      <dgm:prSet/>
      <dgm:spPr/>
      <dgm:t>
        <a:bodyPr/>
        <a:lstStyle/>
        <a:p>
          <a:endParaRPr lang="en-US"/>
        </a:p>
      </dgm:t>
    </dgm:pt>
    <dgm:pt modelId="{779244CB-58DC-429D-BDFB-D8495009D3F1}" type="sibTrans" cxnId="{232E9A7D-ABFF-411A-818B-8E7475F38543}">
      <dgm:prSet/>
      <dgm:spPr/>
      <dgm:t>
        <a:bodyPr/>
        <a:lstStyle/>
        <a:p>
          <a:endParaRPr lang="en-US"/>
        </a:p>
      </dgm:t>
    </dgm:pt>
    <dgm:pt modelId="{E3266907-4318-40F6-8F88-6A42C7169AF9}">
      <dgm:prSet phldrT="[Text]"/>
      <dgm:spPr>
        <a:solidFill>
          <a:schemeClr val="accent2">
            <a:lumMod val="60000"/>
            <a:lumOff val="40000"/>
          </a:schemeClr>
        </a:solidFill>
        <a:effectLst>
          <a:reflection blurRad="6350" stA="50000" endA="300" endPos="38500" dist="50800" dir="5400000" sy="-100000" algn="bl" rotWithShape="0"/>
        </a:effectLst>
      </dgm:spPr>
      <dgm:t>
        <a:bodyPr/>
        <a:lstStyle/>
        <a:p>
          <a:pPr algn="l"/>
          <a:r>
            <a:rPr lang="en-PH" b="0" i="0" dirty="0"/>
            <a:t>is a way of offering targeted advertising to the user based on user identity and content searched by them.</a:t>
          </a:r>
          <a:endParaRPr lang="en-US" dirty="0"/>
        </a:p>
      </dgm:t>
    </dgm:pt>
    <dgm:pt modelId="{0D40BAEC-B503-4CE8-A5F8-C7E2131C7C47}" type="parTrans" cxnId="{BA444FA1-2F51-4E05-B8A7-E256AFD113A3}">
      <dgm:prSet/>
      <dgm:spPr/>
      <dgm:t>
        <a:bodyPr/>
        <a:lstStyle/>
        <a:p>
          <a:endParaRPr lang="en-US"/>
        </a:p>
      </dgm:t>
    </dgm:pt>
    <dgm:pt modelId="{42158F2B-44E5-4026-9AE7-CFB41049CC64}" type="sibTrans" cxnId="{BA444FA1-2F51-4E05-B8A7-E256AFD113A3}">
      <dgm:prSet/>
      <dgm:spPr/>
      <dgm:t>
        <a:bodyPr/>
        <a:lstStyle/>
        <a:p>
          <a:endParaRPr lang="en-US"/>
        </a:p>
      </dgm:t>
    </dgm:pt>
    <dgm:pt modelId="{29E1B41A-EB15-40F0-A412-F3A133492D07}">
      <dgm:prSet phldrT="[Text]"/>
      <dgm:spPr>
        <a:solidFill>
          <a:schemeClr val="accent2"/>
        </a:solidFill>
        <a:effectLst>
          <a:reflection blurRad="6350" stA="50000" endA="300" endPos="38500" dist="50800" dir="5400000" sy="-100000" algn="bl" rotWithShape="0"/>
        </a:effectLst>
      </dgm:spPr>
      <dgm:t>
        <a:bodyPr/>
        <a:lstStyle/>
        <a:p>
          <a:r>
            <a:rPr lang="en-US" dirty="0"/>
            <a:t>Search Marketing</a:t>
          </a:r>
        </a:p>
      </dgm:t>
    </dgm:pt>
    <dgm:pt modelId="{EB9365E9-D5BC-4004-8214-732B2F9A2E32}" type="parTrans" cxnId="{68BF9DD5-A147-4B7E-8AFF-90C83E6E4B16}">
      <dgm:prSet/>
      <dgm:spPr/>
      <dgm:t>
        <a:bodyPr/>
        <a:lstStyle/>
        <a:p>
          <a:endParaRPr lang="en-US"/>
        </a:p>
      </dgm:t>
    </dgm:pt>
    <dgm:pt modelId="{F1EFB7D5-E07D-4CA8-B185-18910C044539}" type="sibTrans" cxnId="{68BF9DD5-A147-4B7E-8AFF-90C83E6E4B16}">
      <dgm:prSet/>
      <dgm:spPr/>
      <dgm:t>
        <a:bodyPr/>
        <a:lstStyle/>
        <a:p>
          <a:endParaRPr lang="en-US"/>
        </a:p>
      </dgm:t>
    </dgm:pt>
    <dgm:pt modelId="{F741F746-752C-4683-9F26-7A1CBFA2F561}">
      <dgm:prSet phldrT="[Text]"/>
      <dgm:spPr>
        <a:solidFill>
          <a:schemeClr val="accent2">
            <a:lumMod val="60000"/>
            <a:lumOff val="40000"/>
          </a:schemeClr>
        </a:solidFill>
        <a:effectLst>
          <a:reflection blurRad="6350" stA="50000" endA="300" endPos="38500" dist="50800" dir="5400000" sy="-100000" algn="bl" rotWithShape="0"/>
        </a:effectLst>
      </dgm:spPr>
      <dgm:t>
        <a:bodyPr/>
        <a:lstStyle/>
        <a:p>
          <a:pPr algn="l"/>
          <a:r>
            <a:rPr lang="en-PH" b="0" i="0" dirty="0"/>
            <a:t>is the process of gaining traffic and visibility from search engines through both paid and unpaid efforts.</a:t>
          </a:r>
          <a:endParaRPr lang="en-US" dirty="0"/>
        </a:p>
      </dgm:t>
    </dgm:pt>
    <dgm:pt modelId="{7A4F2CDD-582D-46C4-B0D0-3C2E262E7810}" type="parTrans" cxnId="{7EB12D8B-992B-44EF-A616-236452826F5A}">
      <dgm:prSet/>
      <dgm:spPr/>
      <dgm:t>
        <a:bodyPr/>
        <a:lstStyle/>
        <a:p>
          <a:endParaRPr lang="en-US"/>
        </a:p>
      </dgm:t>
    </dgm:pt>
    <dgm:pt modelId="{4B3CAD6E-F669-4184-AACD-5E595075E821}" type="sibTrans" cxnId="{7EB12D8B-992B-44EF-A616-236452826F5A}">
      <dgm:prSet/>
      <dgm:spPr/>
      <dgm:t>
        <a:bodyPr/>
        <a:lstStyle/>
        <a:p>
          <a:endParaRPr lang="en-US"/>
        </a:p>
      </dgm:t>
    </dgm:pt>
    <dgm:pt modelId="{8115B88B-A327-435F-A5A6-F1477FE49942}">
      <dgm:prSet phldrT="[Text]"/>
      <dgm:spPr>
        <a:solidFill>
          <a:schemeClr val="accent2">
            <a:lumMod val="60000"/>
            <a:lumOff val="40000"/>
          </a:schemeClr>
        </a:solidFill>
        <a:effectLst>
          <a:reflection blurRad="6350" stA="50000" endA="300" endPos="38500" dist="50800" dir="5400000" sy="-100000" algn="bl" rotWithShape="0"/>
        </a:effectLst>
      </dgm:spPr>
      <dgm:t>
        <a:bodyPr/>
        <a:lstStyle/>
        <a:p>
          <a:pPr algn="l"/>
          <a:r>
            <a:rPr lang="en-PH" b="0" i="0" dirty="0"/>
            <a:t>is a tactic used to gain online presence and traffic via paid and unpaid strategies on search engines such as Google, Bing, and Yahoo.</a:t>
          </a:r>
          <a:endParaRPr lang="en-US" i="0" dirty="0"/>
        </a:p>
      </dgm:t>
    </dgm:pt>
    <dgm:pt modelId="{61EDFCA2-9805-4F72-BE41-C23B828A1B45}" type="parTrans" cxnId="{2FDFC4C3-3CCD-4370-B3B9-62E972202708}">
      <dgm:prSet/>
      <dgm:spPr/>
      <dgm:t>
        <a:bodyPr/>
        <a:lstStyle/>
        <a:p>
          <a:endParaRPr lang="en-US"/>
        </a:p>
      </dgm:t>
    </dgm:pt>
    <dgm:pt modelId="{6B378CD7-9DAD-431D-A20E-1A0E57B53B34}" type="sibTrans" cxnId="{2FDFC4C3-3CCD-4370-B3B9-62E972202708}">
      <dgm:prSet/>
      <dgm:spPr/>
      <dgm:t>
        <a:bodyPr/>
        <a:lstStyle/>
        <a:p>
          <a:endParaRPr lang="en-US"/>
        </a:p>
      </dgm:t>
    </dgm:pt>
    <dgm:pt modelId="{E8F5FC3E-B5C0-40EC-9F08-576EB5205F85}" type="pres">
      <dgm:prSet presAssocID="{B1062B91-2A9E-4092-B52B-5B22F9091CC2}" presName="diagram" presStyleCnt="0">
        <dgm:presLayoutVars>
          <dgm:chPref val="1"/>
          <dgm:dir/>
          <dgm:animOne val="branch"/>
          <dgm:animLvl val="lvl"/>
          <dgm:resizeHandles/>
        </dgm:presLayoutVars>
      </dgm:prSet>
      <dgm:spPr/>
    </dgm:pt>
    <dgm:pt modelId="{C8F63A59-32A2-45E3-A084-2E3B07D7E2D9}" type="pres">
      <dgm:prSet presAssocID="{C73A19B5-A4A7-4089-BE45-C8037364C945}" presName="root" presStyleCnt="0"/>
      <dgm:spPr/>
    </dgm:pt>
    <dgm:pt modelId="{585739FD-D842-4182-9130-217D76E42A46}" type="pres">
      <dgm:prSet presAssocID="{C73A19B5-A4A7-4089-BE45-C8037364C945}" presName="rootComposite" presStyleCnt="0"/>
      <dgm:spPr/>
    </dgm:pt>
    <dgm:pt modelId="{F4CB5FCA-8A89-4FAF-B660-3D26FB735896}" type="pres">
      <dgm:prSet presAssocID="{C73A19B5-A4A7-4089-BE45-C8037364C945}" presName="rootText" presStyleLbl="node1" presStyleIdx="0" presStyleCnt="2"/>
      <dgm:spPr/>
    </dgm:pt>
    <dgm:pt modelId="{039553BC-DC48-486D-B5E7-A1798F89E55F}" type="pres">
      <dgm:prSet presAssocID="{C73A19B5-A4A7-4089-BE45-C8037364C945}" presName="rootConnector" presStyleLbl="node1" presStyleIdx="0" presStyleCnt="2"/>
      <dgm:spPr/>
    </dgm:pt>
    <dgm:pt modelId="{85467BBE-BC62-44ED-8C6A-B1EF5BED008D}" type="pres">
      <dgm:prSet presAssocID="{C73A19B5-A4A7-4089-BE45-C8037364C945}" presName="childShape" presStyleCnt="0"/>
      <dgm:spPr/>
    </dgm:pt>
    <dgm:pt modelId="{BD7D6543-91BB-4E4F-8290-DD3ADFC7D77A}" type="pres">
      <dgm:prSet presAssocID="{965C66BF-416B-49A2-88CB-7F2FF414B0D7}" presName="Name13" presStyleLbl="parChTrans1D2" presStyleIdx="0" presStyleCnt="4"/>
      <dgm:spPr/>
    </dgm:pt>
    <dgm:pt modelId="{707A6F83-009C-4080-A561-26179C75B0DB}" type="pres">
      <dgm:prSet presAssocID="{7D5BD92C-E7D9-4F3C-B69F-7975434C7C94}" presName="childText" presStyleLbl="bgAcc1" presStyleIdx="0" presStyleCnt="4">
        <dgm:presLayoutVars>
          <dgm:bulletEnabled val="1"/>
        </dgm:presLayoutVars>
      </dgm:prSet>
      <dgm:spPr/>
    </dgm:pt>
    <dgm:pt modelId="{B793F5F5-2487-49E4-9706-ECD42D8BEA7D}" type="pres">
      <dgm:prSet presAssocID="{0D40BAEC-B503-4CE8-A5F8-C7E2131C7C47}" presName="Name13" presStyleLbl="parChTrans1D2" presStyleIdx="1" presStyleCnt="4"/>
      <dgm:spPr/>
    </dgm:pt>
    <dgm:pt modelId="{EFD89E8B-6785-45B6-9745-F244AAB41CD3}" type="pres">
      <dgm:prSet presAssocID="{E3266907-4318-40F6-8F88-6A42C7169AF9}" presName="childText" presStyleLbl="bgAcc1" presStyleIdx="1" presStyleCnt="4">
        <dgm:presLayoutVars>
          <dgm:bulletEnabled val="1"/>
        </dgm:presLayoutVars>
      </dgm:prSet>
      <dgm:spPr/>
    </dgm:pt>
    <dgm:pt modelId="{B732BBC4-746A-49E2-AD74-AE678E16EA33}" type="pres">
      <dgm:prSet presAssocID="{29E1B41A-EB15-40F0-A412-F3A133492D07}" presName="root" presStyleCnt="0"/>
      <dgm:spPr/>
    </dgm:pt>
    <dgm:pt modelId="{F1F6AA5C-3D87-4756-A085-3EE42E5A2A32}" type="pres">
      <dgm:prSet presAssocID="{29E1B41A-EB15-40F0-A412-F3A133492D07}" presName="rootComposite" presStyleCnt="0"/>
      <dgm:spPr/>
    </dgm:pt>
    <dgm:pt modelId="{A3F0BD91-555F-4668-B963-4C66A68AC2C8}" type="pres">
      <dgm:prSet presAssocID="{29E1B41A-EB15-40F0-A412-F3A133492D07}" presName="rootText" presStyleLbl="node1" presStyleIdx="1" presStyleCnt="2"/>
      <dgm:spPr/>
    </dgm:pt>
    <dgm:pt modelId="{3250214A-EAAF-4643-B820-70A5900728E1}" type="pres">
      <dgm:prSet presAssocID="{29E1B41A-EB15-40F0-A412-F3A133492D07}" presName="rootConnector" presStyleLbl="node1" presStyleIdx="1" presStyleCnt="2"/>
      <dgm:spPr/>
    </dgm:pt>
    <dgm:pt modelId="{3A8E31EF-1CBE-49CF-827E-64B2DDF4397A}" type="pres">
      <dgm:prSet presAssocID="{29E1B41A-EB15-40F0-A412-F3A133492D07}" presName="childShape" presStyleCnt="0"/>
      <dgm:spPr/>
    </dgm:pt>
    <dgm:pt modelId="{A4508108-D4E9-4005-A9BE-45B00D917CCD}" type="pres">
      <dgm:prSet presAssocID="{7A4F2CDD-582D-46C4-B0D0-3C2E262E7810}" presName="Name13" presStyleLbl="parChTrans1D2" presStyleIdx="2" presStyleCnt="4"/>
      <dgm:spPr/>
    </dgm:pt>
    <dgm:pt modelId="{C7BD5B2C-99E7-44BE-8C50-CDEBC0FA3068}" type="pres">
      <dgm:prSet presAssocID="{F741F746-752C-4683-9F26-7A1CBFA2F561}" presName="childText" presStyleLbl="bgAcc1" presStyleIdx="2" presStyleCnt="4">
        <dgm:presLayoutVars>
          <dgm:bulletEnabled val="1"/>
        </dgm:presLayoutVars>
      </dgm:prSet>
      <dgm:spPr/>
    </dgm:pt>
    <dgm:pt modelId="{8FA44DEA-0E72-40C8-AD43-E73BCB4EFD13}" type="pres">
      <dgm:prSet presAssocID="{61EDFCA2-9805-4F72-BE41-C23B828A1B45}" presName="Name13" presStyleLbl="parChTrans1D2" presStyleIdx="3" presStyleCnt="4"/>
      <dgm:spPr/>
    </dgm:pt>
    <dgm:pt modelId="{883F0E3D-60AB-467D-9769-239740BAB488}" type="pres">
      <dgm:prSet presAssocID="{8115B88B-A327-435F-A5A6-F1477FE49942}" presName="childText" presStyleLbl="bgAcc1" presStyleIdx="3" presStyleCnt="4">
        <dgm:presLayoutVars>
          <dgm:bulletEnabled val="1"/>
        </dgm:presLayoutVars>
      </dgm:prSet>
      <dgm:spPr/>
    </dgm:pt>
  </dgm:ptLst>
  <dgm:cxnLst>
    <dgm:cxn modelId="{232E9A7D-ABFF-411A-818B-8E7475F38543}" srcId="{C73A19B5-A4A7-4089-BE45-C8037364C945}" destId="{7D5BD92C-E7D9-4F3C-B69F-7975434C7C94}" srcOrd="0" destOrd="0" parTransId="{965C66BF-416B-49A2-88CB-7F2FF414B0D7}" sibTransId="{779244CB-58DC-429D-BDFB-D8495009D3F1}"/>
    <dgm:cxn modelId="{F8DDADD1-841E-42EF-A0A6-06EF23CA3DE0}" type="presOf" srcId="{E3266907-4318-40F6-8F88-6A42C7169AF9}" destId="{EFD89E8B-6785-45B6-9745-F244AAB41CD3}" srcOrd="0" destOrd="0" presId="urn:microsoft.com/office/officeart/2005/8/layout/hierarchy3"/>
    <dgm:cxn modelId="{BA444FA1-2F51-4E05-B8A7-E256AFD113A3}" srcId="{C73A19B5-A4A7-4089-BE45-C8037364C945}" destId="{E3266907-4318-40F6-8F88-6A42C7169AF9}" srcOrd="1" destOrd="0" parTransId="{0D40BAEC-B503-4CE8-A5F8-C7E2131C7C47}" sibTransId="{42158F2B-44E5-4026-9AE7-CFB41049CC64}"/>
    <dgm:cxn modelId="{EC81E6E4-1625-43BD-9003-0F76DC6D78F0}" type="presOf" srcId="{61EDFCA2-9805-4F72-BE41-C23B828A1B45}" destId="{8FA44DEA-0E72-40C8-AD43-E73BCB4EFD13}" srcOrd="0" destOrd="0" presId="urn:microsoft.com/office/officeart/2005/8/layout/hierarchy3"/>
    <dgm:cxn modelId="{F4B69346-2FEA-4340-BD4A-2EC24C8716B3}" srcId="{B1062B91-2A9E-4092-B52B-5B22F9091CC2}" destId="{C73A19B5-A4A7-4089-BE45-C8037364C945}" srcOrd="0" destOrd="0" parTransId="{0EB5ED95-A7C5-45B2-80A0-27F0EE456426}" sibTransId="{24C3489B-DCEE-44DA-81A3-90EAE1A11B17}"/>
    <dgm:cxn modelId="{DF183E51-2318-4236-BE51-F8C22C317298}" type="presOf" srcId="{965C66BF-416B-49A2-88CB-7F2FF414B0D7}" destId="{BD7D6543-91BB-4E4F-8290-DD3ADFC7D77A}" srcOrd="0" destOrd="0" presId="urn:microsoft.com/office/officeart/2005/8/layout/hierarchy3"/>
    <dgm:cxn modelId="{0BD09FFF-E978-4214-8BE4-A2B866DFD5DD}" type="presOf" srcId="{8115B88B-A327-435F-A5A6-F1477FE49942}" destId="{883F0E3D-60AB-467D-9769-239740BAB488}" srcOrd="0" destOrd="0" presId="urn:microsoft.com/office/officeart/2005/8/layout/hierarchy3"/>
    <dgm:cxn modelId="{4A05418C-49CE-4DC4-9E6B-6A8E6F3CE81F}" type="presOf" srcId="{0D40BAEC-B503-4CE8-A5F8-C7E2131C7C47}" destId="{B793F5F5-2487-49E4-9706-ECD42D8BEA7D}" srcOrd="0" destOrd="0" presId="urn:microsoft.com/office/officeart/2005/8/layout/hierarchy3"/>
    <dgm:cxn modelId="{7EB12D8B-992B-44EF-A616-236452826F5A}" srcId="{29E1B41A-EB15-40F0-A412-F3A133492D07}" destId="{F741F746-752C-4683-9F26-7A1CBFA2F561}" srcOrd="0" destOrd="0" parTransId="{7A4F2CDD-582D-46C4-B0D0-3C2E262E7810}" sibTransId="{4B3CAD6E-F669-4184-AACD-5E595075E821}"/>
    <dgm:cxn modelId="{B65DF331-BAFA-4A61-9DDE-E9F74A18AC97}" type="presOf" srcId="{C73A19B5-A4A7-4089-BE45-C8037364C945}" destId="{039553BC-DC48-486D-B5E7-A1798F89E55F}" srcOrd="1" destOrd="0" presId="urn:microsoft.com/office/officeart/2005/8/layout/hierarchy3"/>
    <dgm:cxn modelId="{4195FED2-8DA5-4163-8D98-3F827DA642AE}" type="presOf" srcId="{F741F746-752C-4683-9F26-7A1CBFA2F561}" destId="{C7BD5B2C-99E7-44BE-8C50-CDEBC0FA3068}" srcOrd="0" destOrd="0" presId="urn:microsoft.com/office/officeart/2005/8/layout/hierarchy3"/>
    <dgm:cxn modelId="{63DCE31D-8F30-4F33-99F7-57DFD2AC3907}" type="presOf" srcId="{29E1B41A-EB15-40F0-A412-F3A133492D07}" destId="{3250214A-EAAF-4643-B820-70A5900728E1}" srcOrd="1" destOrd="0" presId="urn:microsoft.com/office/officeart/2005/8/layout/hierarchy3"/>
    <dgm:cxn modelId="{88969439-67DB-4446-99CE-B7A6D82D8157}" type="presOf" srcId="{B1062B91-2A9E-4092-B52B-5B22F9091CC2}" destId="{E8F5FC3E-B5C0-40EC-9F08-576EB5205F85}" srcOrd="0" destOrd="0" presId="urn:microsoft.com/office/officeart/2005/8/layout/hierarchy3"/>
    <dgm:cxn modelId="{2FDFC4C3-3CCD-4370-B3B9-62E972202708}" srcId="{29E1B41A-EB15-40F0-A412-F3A133492D07}" destId="{8115B88B-A327-435F-A5A6-F1477FE49942}" srcOrd="1" destOrd="0" parTransId="{61EDFCA2-9805-4F72-BE41-C23B828A1B45}" sibTransId="{6B378CD7-9DAD-431D-A20E-1A0E57B53B34}"/>
    <dgm:cxn modelId="{68BF9DD5-A147-4B7E-8AFF-90C83E6E4B16}" srcId="{B1062B91-2A9E-4092-B52B-5B22F9091CC2}" destId="{29E1B41A-EB15-40F0-A412-F3A133492D07}" srcOrd="1" destOrd="0" parTransId="{EB9365E9-D5BC-4004-8214-732B2F9A2E32}" sibTransId="{F1EFB7D5-E07D-4CA8-B185-18910C044539}"/>
    <dgm:cxn modelId="{7103D809-EA89-45B4-BC3C-7D7E9266937C}" type="presOf" srcId="{7D5BD92C-E7D9-4F3C-B69F-7975434C7C94}" destId="{707A6F83-009C-4080-A561-26179C75B0DB}" srcOrd="0" destOrd="0" presId="urn:microsoft.com/office/officeart/2005/8/layout/hierarchy3"/>
    <dgm:cxn modelId="{9D52E4C9-C8B4-4ECB-80A9-659C898C56C5}" type="presOf" srcId="{29E1B41A-EB15-40F0-A412-F3A133492D07}" destId="{A3F0BD91-555F-4668-B963-4C66A68AC2C8}" srcOrd="0" destOrd="0" presId="urn:microsoft.com/office/officeart/2005/8/layout/hierarchy3"/>
    <dgm:cxn modelId="{AE2F52B2-B728-4B9A-9CE7-2F93294718E7}" type="presOf" srcId="{7A4F2CDD-582D-46C4-B0D0-3C2E262E7810}" destId="{A4508108-D4E9-4005-A9BE-45B00D917CCD}" srcOrd="0" destOrd="0" presId="urn:microsoft.com/office/officeart/2005/8/layout/hierarchy3"/>
    <dgm:cxn modelId="{4712E5D0-2865-4619-85AE-DAABF63C900B}" type="presOf" srcId="{C73A19B5-A4A7-4089-BE45-C8037364C945}" destId="{F4CB5FCA-8A89-4FAF-B660-3D26FB735896}" srcOrd="0" destOrd="0" presId="urn:microsoft.com/office/officeart/2005/8/layout/hierarchy3"/>
    <dgm:cxn modelId="{F14AE084-C1AB-4DCA-AFEF-69FFB7EDD048}" type="presParOf" srcId="{E8F5FC3E-B5C0-40EC-9F08-576EB5205F85}" destId="{C8F63A59-32A2-45E3-A084-2E3B07D7E2D9}" srcOrd="0" destOrd="0" presId="urn:microsoft.com/office/officeart/2005/8/layout/hierarchy3"/>
    <dgm:cxn modelId="{52C6FB75-9C6B-4E61-B369-2EB6E651D784}" type="presParOf" srcId="{C8F63A59-32A2-45E3-A084-2E3B07D7E2D9}" destId="{585739FD-D842-4182-9130-217D76E42A46}" srcOrd="0" destOrd="0" presId="urn:microsoft.com/office/officeart/2005/8/layout/hierarchy3"/>
    <dgm:cxn modelId="{FC4C347C-5293-473B-AEA9-C4D7267A9F6B}" type="presParOf" srcId="{585739FD-D842-4182-9130-217D76E42A46}" destId="{F4CB5FCA-8A89-4FAF-B660-3D26FB735896}" srcOrd="0" destOrd="0" presId="urn:microsoft.com/office/officeart/2005/8/layout/hierarchy3"/>
    <dgm:cxn modelId="{5FC179BE-5615-4790-809E-34DD64823D70}" type="presParOf" srcId="{585739FD-D842-4182-9130-217D76E42A46}" destId="{039553BC-DC48-486D-B5E7-A1798F89E55F}" srcOrd="1" destOrd="0" presId="urn:microsoft.com/office/officeart/2005/8/layout/hierarchy3"/>
    <dgm:cxn modelId="{87396541-4B6D-47C1-9A6D-BA8BE301280B}" type="presParOf" srcId="{C8F63A59-32A2-45E3-A084-2E3B07D7E2D9}" destId="{85467BBE-BC62-44ED-8C6A-B1EF5BED008D}" srcOrd="1" destOrd="0" presId="urn:microsoft.com/office/officeart/2005/8/layout/hierarchy3"/>
    <dgm:cxn modelId="{D3DA8579-B875-4C6F-B447-931C6C0861BE}" type="presParOf" srcId="{85467BBE-BC62-44ED-8C6A-B1EF5BED008D}" destId="{BD7D6543-91BB-4E4F-8290-DD3ADFC7D77A}" srcOrd="0" destOrd="0" presId="urn:microsoft.com/office/officeart/2005/8/layout/hierarchy3"/>
    <dgm:cxn modelId="{FCD68D63-E0C2-4991-A964-A6D8F52A5803}" type="presParOf" srcId="{85467BBE-BC62-44ED-8C6A-B1EF5BED008D}" destId="{707A6F83-009C-4080-A561-26179C75B0DB}" srcOrd="1" destOrd="0" presId="urn:microsoft.com/office/officeart/2005/8/layout/hierarchy3"/>
    <dgm:cxn modelId="{FB2EF5DD-AA05-4187-B123-63D4D56910FD}" type="presParOf" srcId="{85467BBE-BC62-44ED-8C6A-B1EF5BED008D}" destId="{B793F5F5-2487-49E4-9706-ECD42D8BEA7D}" srcOrd="2" destOrd="0" presId="urn:microsoft.com/office/officeart/2005/8/layout/hierarchy3"/>
    <dgm:cxn modelId="{70C1CBB7-03F6-40CF-8AC9-BDF45C30B05F}" type="presParOf" srcId="{85467BBE-BC62-44ED-8C6A-B1EF5BED008D}" destId="{EFD89E8B-6785-45B6-9745-F244AAB41CD3}" srcOrd="3" destOrd="0" presId="urn:microsoft.com/office/officeart/2005/8/layout/hierarchy3"/>
    <dgm:cxn modelId="{C3509350-D0FF-413C-B564-215FF29C42AC}" type="presParOf" srcId="{E8F5FC3E-B5C0-40EC-9F08-576EB5205F85}" destId="{B732BBC4-746A-49E2-AD74-AE678E16EA33}" srcOrd="1" destOrd="0" presId="urn:microsoft.com/office/officeart/2005/8/layout/hierarchy3"/>
    <dgm:cxn modelId="{7976C2D8-B70D-49C6-AB3F-4C191DB100D9}" type="presParOf" srcId="{B732BBC4-746A-49E2-AD74-AE678E16EA33}" destId="{F1F6AA5C-3D87-4756-A085-3EE42E5A2A32}" srcOrd="0" destOrd="0" presId="urn:microsoft.com/office/officeart/2005/8/layout/hierarchy3"/>
    <dgm:cxn modelId="{0E8C76CF-16D4-4E6F-8EF5-979E483E1E8E}" type="presParOf" srcId="{F1F6AA5C-3D87-4756-A085-3EE42E5A2A32}" destId="{A3F0BD91-555F-4668-B963-4C66A68AC2C8}" srcOrd="0" destOrd="0" presId="urn:microsoft.com/office/officeart/2005/8/layout/hierarchy3"/>
    <dgm:cxn modelId="{0ED3B37C-2BFA-4D6C-AB1C-2963447AC9CE}" type="presParOf" srcId="{F1F6AA5C-3D87-4756-A085-3EE42E5A2A32}" destId="{3250214A-EAAF-4643-B820-70A5900728E1}" srcOrd="1" destOrd="0" presId="urn:microsoft.com/office/officeart/2005/8/layout/hierarchy3"/>
    <dgm:cxn modelId="{3E53EC4B-3F57-45EC-A92A-57F8974B7881}" type="presParOf" srcId="{B732BBC4-746A-49E2-AD74-AE678E16EA33}" destId="{3A8E31EF-1CBE-49CF-827E-64B2DDF4397A}" srcOrd="1" destOrd="0" presId="urn:microsoft.com/office/officeart/2005/8/layout/hierarchy3"/>
    <dgm:cxn modelId="{720AE262-B50C-4262-AC68-5533F6A1A40F}" type="presParOf" srcId="{3A8E31EF-1CBE-49CF-827E-64B2DDF4397A}" destId="{A4508108-D4E9-4005-A9BE-45B00D917CCD}" srcOrd="0" destOrd="0" presId="urn:microsoft.com/office/officeart/2005/8/layout/hierarchy3"/>
    <dgm:cxn modelId="{CE410789-108F-4BEC-89D1-1844D9B975CE}" type="presParOf" srcId="{3A8E31EF-1CBE-49CF-827E-64B2DDF4397A}" destId="{C7BD5B2C-99E7-44BE-8C50-CDEBC0FA3068}" srcOrd="1" destOrd="0" presId="urn:microsoft.com/office/officeart/2005/8/layout/hierarchy3"/>
    <dgm:cxn modelId="{53A9EEBE-924B-42AA-B4F0-B0DC1A85799D}" type="presParOf" srcId="{3A8E31EF-1CBE-49CF-827E-64B2DDF4397A}" destId="{8FA44DEA-0E72-40C8-AD43-E73BCB4EFD13}" srcOrd="2" destOrd="0" presId="urn:microsoft.com/office/officeart/2005/8/layout/hierarchy3"/>
    <dgm:cxn modelId="{DA730B0B-14BC-42A9-8397-CF86BEB0258E}" type="presParOf" srcId="{3A8E31EF-1CBE-49CF-827E-64B2DDF4397A}" destId="{883F0E3D-60AB-467D-9769-239740BAB488}" srcOrd="3" destOrd="0" presId="urn:microsoft.com/office/officeart/2005/8/layout/hierarchy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170ECDD-430C-4884-BE87-50039DE9AB53}">
      <dsp:nvSpPr>
        <dsp:cNvPr id="0" name=""/>
        <dsp:cNvSpPr/>
      </dsp:nvSpPr>
      <dsp:spPr>
        <a:xfrm>
          <a:off x="0" y="0"/>
          <a:ext cx="6057363" cy="1309781"/>
        </a:xfrm>
        <a:prstGeom prst="roundRect">
          <a:avLst>
            <a:gd name="adj" fmla="val 10000"/>
          </a:avLst>
        </a:prstGeom>
        <a:solidFill>
          <a:schemeClr val="accent2"/>
        </a:solidFill>
        <a:ln w="12700" cap="flat" cmpd="sng" algn="ctr">
          <a:solidFill>
            <a:schemeClr val="lt1">
              <a:hueOff val="0"/>
              <a:satOff val="0"/>
              <a:lumOff val="0"/>
              <a:alphaOff val="0"/>
            </a:schemeClr>
          </a:solidFill>
          <a:prstDash val="solid"/>
          <a:miter lim="800000"/>
        </a:ln>
        <a:effectLst>
          <a:reflection blurRad="6350" stA="52000" endA="300" endPos="35000" dir="5400000" sy="-100000" algn="bl" rotWithShape="0"/>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n-US" sz="1900" kern="1200" dirty="0"/>
            <a:t>1.) Take your number one problem-solver and make this your </a:t>
          </a:r>
          <a:r>
            <a:rPr lang="en-US" sz="1900" b="1" i="1" kern="1200" dirty="0"/>
            <a:t>prime benefit. </a:t>
          </a:r>
        </a:p>
      </dsp:txBody>
      <dsp:txXfrm>
        <a:off x="38362" y="38362"/>
        <a:ext cx="4644007" cy="1233057"/>
      </dsp:txXfrm>
    </dsp:sp>
    <dsp:sp modelId="{6DB6AD49-542B-410B-A9CE-A5DA30D2FF5A}">
      <dsp:nvSpPr>
        <dsp:cNvPr id="0" name=""/>
        <dsp:cNvSpPr/>
      </dsp:nvSpPr>
      <dsp:spPr>
        <a:xfrm>
          <a:off x="534473" y="1528078"/>
          <a:ext cx="6057363" cy="1309781"/>
        </a:xfrm>
        <a:prstGeom prst="roundRect">
          <a:avLst>
            <a:gd name="adj" fmla="val 10000"/>
          </a:avLst>
        </a:prstGeom>
        <a:solidFill>
          <a:schemeClr val="accent2"/>
        </a:solidFill>
        <a:ln w="12700" cap="flat" cmpd="sng" algn="ctr">
          <a:solidFill>
            <a:schemeClr val="lt1">
              <a:hueOff val="0"/>
              <a:satOff val="0"/>
              <a:lumOff val="0"/>
              <a:alphaOff val="0"/>
            </a:schemeClr>
          </a:solidFill>
          <a:prstDash val="solid"/>
          <a:miter lim="800000"/>
        </a:ln>
        <a:effectLst>
          <a:reflection blurRad="6350" stA="52000" endA="300" endPos="35000" dir="5400000" sy="-100000" algn="bl" rotWithShape="0"/>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n-US" sz="1900" kern="1200" dirty="0"/>
            <a:t>2.) Take your second and third problem-solvers and form all three into one sentence under 20 words, using </a:t>
          </a:r>
          <a:r>
            <a:rPr lang="en-US" sz="1900" b="1" i="1" kern="1200" dirty="0"/>
            <a:t>one</a:t>
          </a:r>
          <a:r>
            <a:rPr lang="en-US" sz="1900" kern="1200" dirty="0"/>
            <a:t> of them as your </a:t>
          </a:r>
          <a:r>
            <a:rPr lang="en-US" sz="1900" b="1" i="1" kern="1200" dirty="0"/>
            <a:t>enabler</a:t>
          </a:r>
          <a:r>
            <a:rPr lang="en-US" sz="1900" kern="1200" dirty="0"/>
            <a:t>. </a:t>
          </a:r>
        </a:p>
      </dsp:txBody>
      <dsp:txXfrm>
        <a:off x="572835" y="1566440"/>
        <a:ext cx="4594808" cy="1233057"/>
      </dsp:txXfrm>
    </dsp:sp>
    <dsp:sp modelId="{892CEB31-E686-4AAD-8AB5-1176D948F55F}">
      <dsp:nvSpPr>
        <dsp:cNvPr id="0" name=""/>
        <dsp:cNvSpPr/>
      </dsp:nvSpPr>
      <dsp:spPr>
        <a:xfrm>
          <a:off x="1068946" y="3056156"/>
          <a:ext cx="6057363" cy="1309781"/>
        </a:xfrm>
        <a:prstGeom prst="roundRect">
          <a:avLst>
            <a:gd name="adj" fmla="val 10000"/>
          </a:avLst>
        </a:prstGeom>
        <a:solidFill>
          <a:schemeClr val="accent2"/>
        </a:solidFill>
        <a:ln w="12700" cap="flat" cmpd="sng" algn="ctr">
          <a:solidFill>
            <a:schemeClr val="lt1">
              <a:hueOff val="0"/>
              <a:satOff val="0"/>
              <a:lumOff val="0"/>
              <a:alphaOff val="0"/>
            </a:schemeClr>
          </a:solidFill>
          <a:prstDash val="solid"/>
          <a:miter lim="800000"/>
        </a:ln>
        <a:effectLst>
          <a:reflection blurRad="6350" stA="52000" endA="300" endPos="35000" dir="5400000" sy="-100000" algn="bl" rotWithShape="0"/>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n-US" sz="1900" kern="1200" dirty="0"/>
            <a:t>3.) …… and include a </a:t>
          </a:r>
          <a:r>
            <a:rPr lang="en-US" sz="1900" b="1" i="1" kern="1200" dirty="0"/>
            <a:t>power phrase</a:t>
          </a:r>
          <a:endParaRPr lang="en-US" sz="1900" kern="1200" dirty="0"/>
        </a:p>
      </dsp:txBody>
      <dsp:txXfrm>
        <a:off x="1107308" y="3094518"/>
        <a:ext cx="4594808" cy="1233057"/>
      </dsp:txXfrm>
    </dsp:sp>
    <dsp:sp modelId="{BF23F56A-77A4-41C0-BD9C-46EE79BEC297}">
      <dsp:nvSpPr>
        <dsp:cNvPr id="0" name=""/>
        <dsp:cNvSpPr/>
      </dsp:nvSpPr>
      <dsp:spPr>
        <a:xfrm>
          <a:off x="5206005" y="993250"/>
          <a:ext cx="851357" cy="851357"/>
        </a:xfrm>
        <a:prstGeom prst="downArrow">
          <a:avLst>
            <a:gd name="adj1" fmla="val 55000"/>
            <a:gd name="adj2" fmla="val 45000"/>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5397560" y="993250"/>
        <a:ext cx="468247" cy="640646"/>
      </dsp:txXfrm>
    </dsp:sp>
    <dsp:sp modelId="{C04FEC81-73B2-4A25-8BAA-C6A0C67DE6D6}">
      <dsp:nvSpPr>
        <dsp:cNvPr id="0" name=""/>
        <dsp:cNvSpPr/>
      </dsp:nvSpPr>
      <dsp:spPr>
        <a:xfrm>
          <a:off x="5740478" y="2512597"/>
          <a:ext cx="851357" cy="851357"/>
        </a:xfrm>
        <a:prstGeom prst="downArrow">
          <a:avLst>
            <a:gd name="adj1" fmla="val 55000"/>
            <a:gd name="adj2" fmla="val 45000"/>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5932033" y="2512597"/>
        <a:ext cx="468247" cy="64064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9A2F72C-A9A5-4AED-9D7C-7F4343274964}">
      <dsp:nvSpPr>
        <dsp:cNvPr id="0" name=""/>
        <dsp:cNvSpPr/>
      </dsp:nvSpPr>
      <dsp:spPr>
        <a:xfrm rot="5400000">
          <a:off x="5992799" y="-2307737"/>
          <a:ext cx="1308488" cy="6256041"/>
        </a:xfrm>
        <a:prstGeom prst="round2SameRect">
          <a:avLst/>
        </a:prstGeom>
        <a:solidFill>
          <a:schemeClr val="accent2">
            <a:lumMod val="40000"/>
            <a:lumOff val="60000"/>
          </a:schemeClr>
        </a:solidFill>
        <a:ln w="6350" cap="flat" cmpd="sng" algn="ctr">
          <a:solidFill>
            <a:schemeClr val="accent2"/>
          </a:solidFill>
          <a:prstDash val="solid"/>
          <a:miter lim="800000"/>
        </a:ln>
        <a:effectLst>
          <a:softEdge rad="63500"/>
        </a:effectLst>
      </dsp:spPr>
      <dsp:style>
        <a:lnRef idx="1">
          <a:schemeClr val="accent2"/>
        </a:lnRef>
        <a:fillRef idx="2">
          <a:schemeClr val="accent2"/>
        </a:fillRef>
        <a:effectRef idx="1">
          <a:schemeClr val="accent2"/>
        </a:effectRef>
        <a:fontRef idx="minor">
          <a:schemeClr val="dk1"/>
        </a:fontRef>
      </dsp:style>
      <dsp:txBody>
        <a:bodyPr spcFirstLastPara="0" vert="horz" wrap="square" lIns="57150" tIns="28575" rIns="57150" bIns="28575" numCol="1" spcCol="1270" anchor="ctr" anchorCtr="0">
          <a:noAutofit/>
        </a:bodyPr>
        <a:lstStyle/>
        <a:p>
          <a:pPr marL="114300" lvl="1" indent="-114300" algn="l" defTabSz="666750">
            <a:lnSpc>
              <a:spcPct val="90000"/>
            </a:lnSpc>
            <a:spcBef>
              <a:spcPct val="0"/>
            </a:spcBef>
            <a:spcAft>
              <a:spcPct val="15000"/>
            </a:spcAft>
            <a:buChar char="•"/>
          </a:pPr>
          <a:r>
            <a:rPr lang="en-PH" sz="1500" b="0" i="0" kern="1200" dirty="0"/>
            <a:t>Research is a key element of marketing that aids your company in learning about its customers, the marketplace, industry and products. </a:t>
          </a:r>
          <a:endParaRPr lang="en-US" sz="1500" kern="1200" dirty="0"/>
        </a:p>
        <a:p>
          <a:pPr marL="114300" lvl="1" indent="-114300" algn="l" defTabSz="666750">
            <a:lnSpc>
              <a:spcPct val="90000"/>
            </a:lnSpc>
            <a:spcBef>
              <a:spcPct val="0"/>
            </a:spcBef>
            <a:spcAft>
              <a:spcPct val="15000"/>
            </a:spcAft>
            <a:buChar char="•"/>
          </a:pPr>
          <a:r>
            <a:rPr lang="en-PH" sz="1500" b="0" i="0" kern="1200" dirty="0"/>
            <a:t>To do so, you need to figure out your ideal customers, analyze their needs and motives, and get familiar with the benefits you offer that match well.</a:t>
          </a:r>
          <a:endParaRPr lang="en-US" sz="1500" kern="1200" dirty="0"/>
        </a:p>
      </dsp:txBody>
      <dsp:txXfrm rot="-5400000">
        <a:off x="3519023" y="229914"/>
        <a:ext cx="6192166" cy="1180738"/>
      </dsp:txXfrm>
    </dsp:sp>
    <dsp:sp modelId="{7494673A-C8DA-464C-A14D-C997A1101A74}">
      <dsp:nvSpPr>
        <dsp:cNvPr id="0" name=""/>
        <dsp:cNvSpPr/>
      </dsp:nvSpPr>
      <dsp:spPr>
        <a:xfrm>
          <a:off x="0" y="2478"/>
          <a:ext cx="3519023" cy="1635610"/>
        </a:xfrm>
        <a:prstGeom prst="roundRect">
          <a:avLst/>
        </a:prstGeom>
        <a:solidFill>
          <a:schemeClr val="accent2"/>
        </a:solidFill>
        <a:ln w="6350" cap="flat" cmpd="sng" algn="ctr">
          <a:solidFill>
            <a:schemeClr val="accent2"/>
          </a:solidFill>
          <a:prstDash val="solid"/>
          <a:miter lim="800000"/>
        </a:ln>
        <a:effectLst>
          <a:softEdge rad="63500"/>
        </a:effectLst>
      </dsp:spPr>
      <dsp:style>
        <a:lnRef idx="1">
          <a:schemeClr val="accent2"/>
        </a:lnRef>
        <a:fillRef idx="2">
          <a:schemeClr val="accent2"/>
        </a:fillRef>
        <a:effectRef idx="1">
          <a:schemeClr val="accent2"/>
        </a:effectRef>
        <a:fontRef idx="minor">
          <a:schemeClr val="dk1"/>
        </a:fontRef>
      </dsp:style>
      <dsp:txBody>
        <a:bodyPr spcFirstLastPara="0" vert="horz" wrap="square" lIns="167640" tIns="83820" rIns="167640" bIns="83820" numCol="1" spcCol="1270" anchor="ctr" anchorCtr="0">
          <a:noAutofit/>
        </a:bodyPr>
        <a:lstStyle/>
        <a:p>
          <a:pPr marL="0" lvl="0" indent="0" algn="ctr" defTabSz="1955800">
            <a:lnSpc>
              <a:spcPct val="90000"/>
            </a:lnSpc>
            <a:spcBef>
              <a:spcPct val="0"/>
            </a:spcBef>
            <a:spcAft>
              <a:spcPct val="35000"/>
            </a:spcAft>
            <a:buNone/>
          </a:pPr>
          <a:r>
            <a:rPr lang="en-PH" sz="4400" b="0" i="0" kern="1200" dirty="0">
              <a:solidFill>
                <a:schemeClr val="bg1"/>
              </a:solidFill>
            </a:rPr>
            <a:t>Learning</a:t>
          </a:r>
          <a:endParaRPr lang="en-US" sz="4400" kern="1200" dirty="0">
            <a:solidFill>
              <a:schemeClr val="bg1"/>
            </a:solidFill>
          </a:endParaRPr>
        </a:p>
      </dsp:txBody>
      <dsp:txXfrm>
        <a:off x="79844" y="82322"/>
        <a:ext cx="3359335" cy="1475922"/>
      </dsp:txXfrm>
    </dsp:sp>
    <dsp:sp modelId="{90DA64A8-A390-46E3-834E-B519483D27A2}">
      <dsp:nvSpPr>
        <dsp:cNvPr id="0" name=""/>
        <dsp:cNvSpPr/>
      </dsp:nvSpPr>
      <dsp:spPr>
        <a:xfrm rot="5400000">
          <a:off x="5992799" y="-590346"/>
          <a:ext cx="1308488" cy="6256041"/>
        </a:xfrm>
        <a:prstGeom prst="round2SameRect">
          <a:avLst/>
        </a:prstGeom>
        <a:solidFill>
          <a:schemeClr val="accent2">
            <a:lumMod val="40000"/>
            <a:lumOff val="60000"/>
          </a:schemeClr>
        </a:solidFill>
        <a:ln w="6350" cap="flat" cmpd="sng" algn="ctr">
          <a:solidFill>
            <a:schemeClr val="accent2"/>
          </a:solidFill>
          <a:prstDash val="solid"/>
          <a:miter lim="800000"/>
        </a:ln>
        <a:effectLst>
          <a:softEdge rad="63500"/>
        </a:effectLst>
      </dsp:spPr>
      <dsp:style>
        <a:lnRef idx="1">
          <a:schemeClr val="accent2"/>
        </a:lnRef>
        <a:fillRef idx="2">
          <a:schemeClr val="accent2"/>
        </a:fillRef>
        <a:effectRef idx="1">
          <a:schemeClr val="accent2"/>
        </a:effectRef>
        <a:fontRef idx="minor">
          <a:schemeClr val="dk1"/>
        </a:fontRef>
      </dsp:style>
      <dsp:txBody>
        <a:bodyPr spcFirstLastPara="0" vert="horz" wrap="square" lIns="57150" tIns="28575" rIns="57150" bIns="28575" numCol="1" spcCol="1270" anchor="ctr" anchorCtr="0">
          <a:noAutofit/>
        </a:bodyPr>
        <a:lstStyle/>
        <a:p>
          <a:pPr marL="114300" lvl="1" indent="-114300" algn="l" defTabSz="666750">
            <a:lnSpc>
              <a:spcPct val="90000"/>
            </a:lnSpc>
            <a:spcBef>
              <a:spcPct val="0"/>
            </a:spcBef>
            <a:spcAft>
              <a:spcPct val="15000"/>
            </a:spcAft>
            <a:buChar char="•"/>
          </a:pPr>
          <a:r>
            <a:rPr lang="en-PH" sz="1500" b="0" i="0" kern="1200" dirty="0"/>
            <a:t>The promotional component of marketing is key in getting the word out to target customers that you have something beneficial to offer them at a great value.</a:t>
          </a:r>
          <a:endParaRPr lang="en-US" sz="1500" kern="1200" dirty="0"/>
        </a:p>
        <a:p>
          <a:pPr marL="114300" lvl="1" indent="-114300" algn="l" defTabSz="666750">
            <a:lnSpc>
              <a:spcPct val="90000"/>
            </a:lnSpc>
            <a:spcBef>
              <a:spcPct val="0"/>
            </a:spcBef>
            <a:spcAft>
              <a:spcPct val="15000"/>
            </a:spcAft>
            <a:buChar char="•"/>
          </a:pPr>
          <a:r>
            <a:rPr lang="en-PH" sz="1500" b="0" i="0" kern="1200" dirty="0"/>
            <a:t>You need to let customers know you exist, first, and them promote your brand benefits in a competitive marketplace to induce buying.</a:t>
          </a:r>
          <a:endParaRPr lang="en-US" sz="1500" kern="1200" dirty="0"/>
        </a:p>
      </dsp:txBody>
      <dsp:txXfrm rot="-5400000">
        <a:off x="3519023" y="1947305"/>
        <a:ext cx="6192166" cy="1180738"/>
      </dsp:txXfrm>
    </dsp:sp>
    <dsp:sp modelId="{26A0BAEC-F260-4D02-9604-9460B6AD2C52}">
      <dsp:nvSpPr>
        <dsp:cNvPr id="0" name=""/>
        <dsp:cNvSpPr/>
      </dsp:nvSpPr>
      <dsp:spPr>
        <a:xfrm>
          <a:off x="0" y="1719869"/>
          <a:ext cx="3519023" cy="1635610"/>
        </a:xfrm>
        <a:prstGeom prst="roundRect">
          <a:avLst/>
        </a:prstGeom>
        <a:solidFill>
          <a:schemeClr val="accent2"/>
        </a:solidFill>
        <a:ln w="6350" cap="flat" cmpd="sng" algn="ctr">
          <a:solidFill>
            <a:schemeClr val="accent2"/>
          </a:solidFill>
          <a:prstDash val="solid"/>
          <a:miter lim="800000"/>
        </a:ln>
        <a:effectLst>
          <a:softEdge rad="63500"/>
        </a:effectLst>
      </dsp:spPr>
      <dsp:style>
        <a:lnRef idx="1">
          <a:schemeClr val="accent2"/>
        </a:lnRef>
        <a:fillRef idx="2">
          <a:schemeClr val="accent2"/>
        </a:fillRef>
        <a:effectRef idx="1">
          <a:schemeClr val="accent2"/>
        </a:effectRef>
        <a:fontRef idx="minor">
          <a:schemeClr val="dk1"/>
        </a:fontRef>
      </dsp:style>
      <dsp:txBody>
        <a:bodyPr spcFirstLastPara="0" vert="horz" wrap="square" lIns="167640" tIns="83820" rIns="167640" bIns="83820" numCol="1" spcCol="1270" anchor="ctr" anchorCtr="0">
          <a:noAutofit/>
        </a:bodyPr>
        <a:lstStyle/>
        <a:p>
          <a:pPr marL="0" lvl="0" indent="0" algn="ctr" defTabSz="1955800">
            <a:lnSpc>
              <a:spcPct val="90000"/>
            </a:lnSpc>
            <a:spcBef>
              <a:spcPct val="0"/>
            </a:spcBef>
            <a:spcAft>
              <a:spcPct val="35000"/>
            </a:spcAft>
            <a:buNone/>
          </a:pPr>
          <a:r>
            <a:rPr lang="en-PH" sz="4400" b="0" i="0" kern="1200" dirty="0">
              <a:solidFill>
                <a:schemeClr val="bg1"/>
              </a:solidFill>
            </a:rPr>
            <a:t>Present Offering</a:t>
          </a:r>
          <a:endParaRPr lang="en-US" sz="4400" kern="1200" dirty="0">
            <a:solidFill>
              <a:schemeClr val="bg1"/>
            </a:solidFill>
          </a:endParaRPr>
        </a:p>
      </dsp:txBody>
      <dsp:txXfrm>
        <a:off x="79844" y="1799713"/>
        <a:ext cx="3359335" cy="1475922"/>
      </dsp:txXfrm>
    </dsp:sp>
    <dsp:sp modelId="{A793A34F-81AF-4EC6-A7A4-D22EE48470EA}">
      <dsp:nvSpPr>
        <dsp:cNvPr id="0" name=""/>
        <dsp:cNvSpPr/>
      </dsp:nvSpPr>
      <dsp:spPr>
        <a:xfrm rot="5400000">
          <a:off x="5992799" y="1127044"/>
          <a:ext cx="1308488" cy="6256041"/>
        </a:xfrm>
        <a:prstGeom prst="round2SameRect">
          <a:avLst/>
        </a:prstGeom>
        <a:solidFill>
          <a:schemeClr val="accent2">
            <a:lumMod val="40000"/>
            <a:lumOff val="60000"/>
          </a:schemeClr>
        </a:solidFill>
        <a:ln w="6350" cap="flat" cmpd="sng" algn="ctr">
          <a:solidFill>
            <a:schemeClr val="accent2"/>
          </a:solidFill>
          <a:prstDash val="solid"/>
          <a:miter lim="800000"/>
        </a:ln>
        <a:effectLst>
          <a:softEdge rad="63500"/>
        </a:effectLst>
      </dsp:spPr>
      <dsp:style>
        <a:lnRef idx="1">
          <a:schemeClr val="accent2"/>
        </a:lnRef>
        <a:fillRef idx="2">
          <a:schemeClr val="accent2"/>
        </a:fillRef>
        <a:effectRef idx="1">
          <a:schemeClr val="accent2"/>
        </a:effectRef>
        <a:fontRef idx="minor">
          <a:schemeClr val="dk1"/>
        </a:fontRef>
      </dsp:style>
      <dsp:txBody>
        <a:bodyPr spcFirstLastPara="0" vert="horz" wrap="square" lIns="57150" tIns="28575" rIns="57150" bIns="28575" numCol="1" spcCol="1270" anchor="ctr" anchorCtr="0">
          <a:noAutofit/>
        </a:bodyPr>
        <a:lstStyle/>
        <a:p>
          <a:pPr marL="114300" lvl="1" indent="-114300" algn="l" defTabSz="666750">
            <a:lnSpc>
              <a:spcPct val="90000"/>
            </a:lnSpc>
            <a:spcBef>
              <a:spcPct val="0"/>
            </a:spcBef>
            <a:spcAft>
              <a:spcPct val="15000"/>
            </a:spcAft>
            <a:buChar char="•"/>
          </a:pPr>
          <a:r>
            <a:rPr lang="en-PH" sz="1500" b="0" i="0" kern="1200" dirty="0"/>
            <a:t>Advertising is often used to attract customer attention and interest, and then personal selling processes are often added at stores to better persuade customers to buy.</a:t>
          </a:r>
          <a:endParaRPr lang="en-US" sz="1500" kern="1200" dirty="0"/>
        </a:p>
        <a:p>
          <a:pPr marL="114300" lvl="1" indent="-114300" algn="l" defTabSz="666750">
            <a:lnSpc>
              <a:spcPct val="90000"/>
            </a:lnSpc>
            <a:spcBef>
              <a:spcPct val="0"/>
            </a:spcBef>
            <a:spcAft>
              <a:spcPct val="15000"/>
            </a:spcAft>
            <a:buChar char="•"/>
          </a:pPr>
          <a:r>
            <a:rPr lang="en-PH" sz="1500" b="0" i="0" kern="1200" dirty="0"/>
            <a:t>Follow-up customer service and relationship monitoring helps you convert one-time buyers into long-term, profitable customer relationships.</a:t>
          </a:r>
          <a:endParaRPr lang="en-US" sz="1500" kern="1200" dirty="0"/>
        </a:p>
      </dsp:txBody>
      <dsp:txXfrm rot="-5400000">
        <a:off x="3519023" y="3664696"/>
        <a:ext cx="6192166" cy="1180738"/>
      </dsp:txXfrm>
    </dsp:sp>
    <dsp:sp modelId="{65B7A267-A656-49DB-BB74-0E1401ABE19D}">
      <dsp:nvSpPr>
        <dsp:cNvPr id="0" name=""/>
        <dsp:cNvSpPr/>
      </dsp:nvSpPr>
      <dsp:spPr>
        <a:xfrm>
          <a:off x="0" y="3437260"/>
          <a:ext cx="3519023" cy="1635610"/>
        </a:xfrm>
        <a:prstGeom prst="roundRect">
          <a:avLst/>
        </a:prstGeom>
        <a:solidFill>
          <a:schemeClr val="accent2"/>
        </a:solidFill>
        <a:ln w="6350" cap="flat" cmpd="sng" algn="ctr">
          <a:solidFill>
            <a:schemeClr val="accent2"/>
          </a:solidFill>
          <a:prstDash val="solid"/>
          <a:miter lim="800000"/>
        </a:ln>
        <a:effectLst>
          <a:softEdge rad="63500"/>
        </a:effectLst>
      </dsp:spPr>
      <dsp:style>
        <a:lnRef idx="1">
          <a:schemeClr val="accent2"/>
        </a:lnRef>
        <a:fillRef idx="2">
          <a:schemeClr val="accent2"/>
        </a:fillRef>
        <a:effectRef idx="1">
          <a:schemeClr val="accent2"/>
        </a:effectRef>
        <a:fontRef idx="minor">
          <a:schemeClr val="dk1"/>
        </a:fontRef>
      </dsp:style>
      <dsp:txBody>
        <a:bodyPr spcFirstLastPara="0" vert="horz" wrap="square" lIns="167640" tIns="83820" rIns="167640" bIns="83820" numCol="1" spcCol="1270" anchor="ctr" anchorCtr="0">
          <a:noAutofit/>
        </a:bodyPr>
        <a:lstStyle/>
        <a:p>
          <a:pPr marL="0" lvl="0" indent="0" algn="ctr" defTabSz="1955800">
            <a:lnSpc>
              <a:spcPct val="90000"/>
            </a:lnSpc>
            <a:spcBef>
              <a:spcPct val="0"/>
            </a:spcBef>
            <a:spcAft>
              <a:spcPct val="35000"/>
            </a:spcAft>
            <a:buNone/>
          </a:pPr>
          <a:r>
            <a:rPr lang="en-PH" sz="4400" b="0" i="0" kern="1200" dirty="0">
              <a:solidFill>
                <a:schemeClr val="bg1"/>
              </a:solidFill>
            </a:rPr>
            <a:t>Sales and Service</a:t>
          </a:r>
          <a:endParaRPr lang="en-US" sz="4400" kern="1200" dirty="0">
            <a:solidFill>
              <a:schemeClr val="bg1"/>
            </a:solidFill>
          </a:endParaRPr>
        </a:p>
      </dsp:txBody>
      <dsp:txXfrm>
        <a:off x="79844" y="3517104"/>
        <a:ext cx="3359335" cy="147592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4CB5FCA-8A89-4FAF-B660-3D26FB735896}">
      <dsp:nvSpPr>
        <dsp:cNvPr id="0" name=""/>
        <dsp:cNvSpPr/>
      </dsp:nvSpPr>
      <dsp:spPr>
        <a:xfrm>
          <a:off x="745" y="236950"/>
          <a:ext cx="2713758" cy="1356879"/>
        </a:xfrm>
        <a:prstGeom prst="roundRect">
          <a:avLst>
            <a:gd name="adj" fmla="val 10000"/>
          </a:avLst>
        </a:prstGeom>
        <a:solidFill>
          <a:schemeClr val="accent2"/>
        </a:solidFill>
        <a:ln w="12700" cap="flat" cmpd="sng" algn="ctr">
          <a:solidFill>
            <a:schemeClr val="lt1">
              <a:hueOff val="0"/>
              <a:satOff val="0"/>
              <a:lumOff val="0"/>
              <a:alphaOff val="0"/>
            </a:schemeClr>
          </a:solidFill>
          <a:prstDash val="solid"/>
          <a:miter lim="800000"/>
        </a:ln>
        <a:effectLst>
          <a:reflection blurRad="6350" stA="50000" endA="300" endPos="38500" dist="50800" dir="5400000" sy="-100000" algn="bl" rotWithShape="0"/>
        </a:effectLst>
      </dsp:spPr>
      <dsp:style>
        <a:lnRef idx="2">
          <a:scrgbClr r="0" g="0" b="0"/>
        </a:lnRef>
        <a:fillRef idx="1">
          <a:scrgbClr r="0" g="0" b="0"/>
        </a:fillRef>
        <a:effectRef idx="0">
          <a:scrgbClr r="0" g="0" b="0"/>
        </a:effectRef>
        <a:fontRef idx="minor">
          <a:schemeClr val="lt1"/>
        </a:fontRef>
      </dsp:style>
      <dsp:txBody>
        <a:bodyPr spcFirstLastPara="0" vert="horz" wrap="square" lIns="78105" tIns="52070" rIns="78105" bIns="52070" numCol="1" spcCol="1270" anchor="ctr" anchorCtr="0">
          <a:noAutofit/>
        </a:bodyPr>
        <a:lstStyle/>
        <a:p>
          <a:pPr marL="0" lvl="0" indent="0" algn="ctr" defTabSz="1822450">
            <a:lnSpc>
              <a:spcPct val="90000"/>
            </a:lnSpc>
            <a:spcBef>
              <a:spcPct val="0"/>
            </a:spcBef>
            <a:spcAft>
              <a:spcPct val="35000"/>
            </a:spcAft>
            <a:buNone/>
          </a:pPr>
          <a:r>
            <a:rPr lang="en-US" sz="4100" kern="1200" dirty="0"/>
            <a:t>Contextual Marketing</a:t>
          </a:r>
        </a:p>
      </dsp:txBody>
      <dsp:txXfrm>
        <a:off x="40487" y="276692"/>
        <a:ext cx="2634274" cy="1277395"/>
      </dsp:txXfrm>
    </dsp:sp>
    <dsp:sp modelId="{BD7D6543-91BB-4E4F-8290-DD3ADFC7D77A}">
      <dsp:nvSpPr>
        <dsp:cNvPr id="0" name=""/>
        <dsp:cNvSpPr/>
      </dsp:nvSpPr>
      <dsp:spPr>
        <a:xfrm>
          <a:off x="272121" y="1593829"/>
          <a:ext cx="271375" cy="1017659"/>
        </a:xfrm>
        <a:custGeom>
          <a:avLst/>
          <a:gdLst/>
          <a:ahLst/>
          <a:cxnLst/>
          <a:rect l="0" t="0" r="0" b="0"/>
          <a:pathLst>
            <a:path>
              <a:moveTo>
                <a:pt x="0" y="0"/>
              </a:moveTo>
              <a:lnTo>
                <a:pt x="0" y="1017659"/>
              </a:lnTo>
              <a:lnTo>
                <a:pt x="271375" y="1017659"/>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707A6F83-009C-4080-A561-26179C75B0DB}">
      <dsp:nvSpPr>
        <dsp:cNvPr id="0" name=""/>
        <dsp:cNvSpPr/>
      </dsp:nvSpPr>
      <dsp:spPr>
        <a:xfrm>
          <a:off x="543497" y="1933049"/>
          <a:ext cx="2171006" cy="1356879"/>
        </a:xfrm>
        <a:prstGeom prst="roundRect">
          <a:avLst>
            <a:gd name="adj" fmla="val 10000"/>
          </a:avLst>
        </a:prstGeom>
        <a:solidFill>
          <a:schemeClr val="accent2">
            <a:lumMod val="60000"/>
            <a:lumOff val="40000"/>
          </a:schemeClr>
        </a:solidFill>
        <a:ln w="12700" cap="flat" cmpd="sng" algn="ctr">
          <a:solidFill>
            <a:schemeClr val="accent1">
              <a:hueOff val="0"/>
              <a:satOff val="0"/>
              <a:lumOff val="0"/>
              <a:alphaOff val="0"/>
            </a:schemeClr>
          </a:solidFill>
          <a:prstDash val="solid"/>
          <a:miter lim="800000"/>
        </a:ln>
        <a:effectLst>
          <a:reflection blurRad="6350" stA="50000" endA="300" endPos="38500" dist="50800" dir="5400000" sy="-100000" algn="bl" rotWithShape="0"/>
        </a:effectLst>
      </dsp:spPr>
      <dsp:style>
        <a:lnRef idx="2">
          <a:scrgbClr r="0" g="0" b="0"/>
        </a:lnRef>
        <a:fillRef idx="1">
          <a:scrgbClr r="0" g="0" b="0"/>
        </a:fillRef>
        <a:effectRef idx="0">
          <a:scrgbClr r="0" g="0" b="0"/>
        </a:effectRef>
        <a:fontRef idx="minor"/>
      </dsp:style>
      <dsp:txBody>
        <a:bodyPr spcFirstLastPara="0" vert="horz" wrap="square" lIns="24765" tIns="16510" rIns="24765" bIns="16510" numCol="1" spcCol="1270" anchor="ctr" anchorCtr="0">
          <a:noAutofit/>
        </a:bodyPr>
        <a:lstStyle/>
        <a:p>
          <a:pPr marL="0" lvl="0" indent="0" algn="l" defTabSz="577850">
            <a:lnSpc>
              <a:spcPct val="90000"/>
            </a:lnSpc>
            <a:spcBef>
              <a:spcPct val="0"/>
            </a:spcBef>
            <a:spcAft>
              <a:spcPct val="35000"/>
            </a:spcAft>
            <a:buNone/>
          </a:pPr>
          <a:r>
            <a:rPr lang="en-PH" sz="1300" b="0" i="0" kern="1200" dirty="0"/>
            <a:t> is an online </a:t>
          </a:r>
          <a:r>
            <a:rPr lang="en-PH" sz="1300" b="1" i="0" kern="1200" dirty="0"/>
            <a:t>marketing</a:t>
          </a:r>
          <a:r>
            <a:rPr lang="en-PH" sz="1300" b="0" i="0" kern="1200" dirty="0"/>
            <a:t> model in which people are served with targeted advertising based on terms they search for or their recent browsing behavior.</a:t>
          </a:r>
          <a:endParaRPr lang="en-US" sz="1300" kern="1200" dirty="0"/>
        </a:p>
      </dsp:txBody>
      <dsp:txXfrm>
        <a:off x="583239" y="1972791"/>
        <a:ext cx="2091522" cy="1277395"/>
      </dsp:txXfrm>
    </dsp:sp>
    <dsp:sp modelId="{B793F5F5-2487-49E4-9706-ECD42D8BEA7D}">
      <dsp:nvSpPr>
        <dsp:cNvPr id="0" name=""/>
        <dsp:cNvSpPr/>
      </dsp:nvSpPr>
      <dsp:spPr>
        <a:xfrm>
          <a:off x="272121" y="1593829"/>
          <a:ext cx="271375" cy="2713758"/>
        </a:xfrm>
        <a:custGeom>
          <a:avLst/>
          <a:gdLst/>
          <a:ahLst/>
          <a:cxnLst/>
          <a:rect l="0" t="0" r="0" b="0"/>
          <a:pathLst>
            <a:path>
              <a:moveTo>
                <a:pt x="0" y="0"/>
              </a:moveTo>
              <a:lnTo>
                <a:pt x="0" y="2713758"/>
              </a:lnTo>
              <a:lnTo>
                <a:pt x="271375" y="2713758"/>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FD89E8B-6785-45B6-9745-F244AAB41CD3}">
      <dsp:nvSpPr>
        <dsp:cNvPr id="0" name=""/>
        <dsp:cNvSpPr/>
      </dsp:nvSpPr>
      <dsp:spPr>
        <a:xfrm>
          <a:off x="543497" y="3629148"/>
          <a:ext cx="2171006" cy="1356879"/>
        </a:xfrm>
        <a:prstGeom prst="roundRect">
          <a:avLst>
            <a:gd name="adj" fmla="val 10000"/>
          </a:avLst>
        </a:prstGeom>
        <a:solidFill>
          <a:schemeClr val="accent2">
            <a:lumMod val="60000"/>
            <a:lumOff val="40000"/>
          </a:schemeClr>
        </a:solidFill>
        <a:ln w="12700" cap="flat" cmpd="sng" algn="ctr">
          <a:solidFill>
            <a:schemeClr val="accent1">
              <a:hueOff val="0"/>
              <a:satOff val="0"/>
              <a:lumOff val="0"/>
              <a:alphaOff val="0"/>
            </a:schemeClr>
          </a:solidFill>
          <a:prstDash val="solid"/>
          <a:miter lim="800000"/>
        </a:ln>
        <a:effectLst>
          <a:reflection blurRad="6350" stA="50000" endA="300" endPos="38500" dist="50800" dir="5400000" sy="-100000" algn="bl" rotWithShape="0"/>
        </a:effectLst>
      </dsp:spPr>
      <dsp:style>
        <a:lnRef idx="2">
          <a:scrgbClr r="0" g="0" b="0"/>
        </a:lnRef>
        <a:fillRef idx="1">
          <a:scrgbClr r="0" g="0" b="0"/>
        </a:fillRef>
        <a:effectRef idx="0">
          <a:scrgbClr r="0" g="0" b="0"/>
        </a:effectRef>
        <a:fontRef idx="minor"/>
      </dsp:style>
      <dsp:txBody>
        <a:bodyPr spcFirstLastPara="0" vert="horz" wrap="square" lIns="24765" tIns="16510" rIns="24765" bIns="16510" numCol="1" spcCol="1270" anchor="ctr" anchorCtr="0">
          <a:noAutofit/>
        </a:bodyPr>
        <a:lstStyle/>
        <a:p>
          <a:pPr marL="0" lvl="0" indent="0" algn="l" defTabSz="577850">
            <a:lnSpc>
              <a:spcPct val="90000"/>
            </a:lnSpc>
            <a:spcBef>
              <a:spcPct val="0"/>
            </a:spcBef>
            <a:spcAft>
              <a:spcPct val="35000"/>
            </a:spcAft>
            <a:buNone/>
          </a:pPr>
          <a:r>
            <a:rPr lang="en-PH" sz="1300" b="0" i="0" kern="1200" dirty="0"/>
            <a:t>is a way of offering targeted advertising to the user based on user identity and content searched by them.</a:t>
          </a:r>
          <a:endParaRPr lang="en-US" sz="1300" kern="1200" dirty="0"/>
        </a:p>
      </dsp:txBody>
      <dsp:txXfrm>
        <a:off x="583239" y="3668890"/>
        <a:ext cx="2091522" cy="1277395"/>
      </dsp:txXfrm>
    </dsp:sp>
    <dsp:sp modelId="{A3F0BD91-555F-4668-B963-4C66A68AC2C8}">
      <dsp:nvSpPr>
        <dsp:cNvPr id="0" name=""/>
        <dsp:cNvSpPr/>
      </dsp:nvSpPr>
      <dsp:spPr>
        <a:xfrm>
          <a:off x="3392943" y="236950"/>
          <a:ext cx="2713758" cy="1356879"/>
        </a:xfrm>
        <a:prstGeom prst="roundRect">
          <a:avLst>
            <a:gd name="adj" fmla="val 10000"/>
          </a:avLst>
        </a:prstGeom>
        <a:solidFill>
          <a:schemeClr val="accent2"/>
        </a:solidFill>
        <a:ln w="12700" cap="flat" cmpd="sng" algn="ctr">
          <a:solidFill>
            <a:schemeClr val="lt1">
              <a:hueOff val="0"/>
              <a:satOff val="0"/>
              <a:lumOff val="0"/>
              <a:alphaOff val="0"/>
            </a:schemeClr>
          </a:solidFill>
          <a:prstDash val="solid"/>
          <a:miter lim="800000"/>
        </a:ln>
        <a:effectLst>
          <a:reflection blurRad="6350" stA="50000" endA="300" endPos="38500" dist="50800" dir="5400000" sy="-100000" algn="bl" rotWithShape="0"/>
        </a:effectLst>
      </dsp:spPr>
      <dsp:style>
        <a:lnRef idx="2">
          <a:scrgbClr r="0" g="0" b="0"/>
        </a:lnRef>
        <a:fillRef idx="1">
          <a:scrgbClr r="0" g="0" b="0"/>
        </a:fillRef>
        <a:effectRef idx="0">
          <a:scrgbClr r="0" g="0" b="0"/>
        </a:effectRef>
        <a:fontRef idx="minor">
          <a:schemeClr val="lt1"/>
        </a:fontRef>
      </dsp:style>
      <dsp:txBody>
        <a:bodyPr spcFirstLastPara="0" vert="horz" wrap="square" lIns="78105" tIns="52070" rIns="78105" bIns="52070" numCol="1" spcCol="1270" anchor="ctr" anchorCtr="0">
          <a:noAutofit/>
        </a:bodyPr>
        <a:lstStyle/>
        <a:p>
          <a:pPr marL="0" lvl="0" indent="0" algn="ctr" defTabSz="1822450">
            <a:lnSpc>
              <a:spcPct val="90000"/>
            </a:lnSpc>
            <a:spcBef>
              <a:spcPct val="0"/>
            </a:spcBef>
            <a:spcAft>
              <a:spcPct val="35000"/>
            </a:spcAft>
            <a:buNone/>
          </a:pPr>
          <a:r>
            <a:rPr lang="en-US" sz="4100" kern="1200" dirty="0"/>
            <a:t>Search Marketing</a:t>
          </a:r>
        </a:p>
      </dsp:txBody>
      <dsp:txXfrm>
        <a:off x="3432685" y="276692"/>
        <a:ext cx="2634274" cy="1277395"/>
      </dsp:txXfrm>
    </dsp:sp>
    <dsp:sp modelId="{A4508108-D4E9-4005-A9BE-45B00D917CCD}">
      <dsp:nvSpPr>
        <dsp:cNvPr id="0" name=""/>
        <dsp:cNvSpPr/>
      </dsp:nvSpPr>
      <dsp:spPr>
        <a:xfrm>
          <a:off x="3664319" y="1593829"/>
          <a:ext cx="271375" cy="1017659"/>
        </a:xfrm>
        <a:custGeom>
          <a:avLst/>
          <a:gdLst/>
          <a:ahLst/>
          <a:cxnLst/>
          <a:rect l="0" t="0" r="0" b="0"/>
          <a:pathLst>
            <a:path>
              <a:moveTo>
                <a:pt x="0" y="0"/>
              </a:moveTo>
              <a:lnTo>
                <a:pt x="0" y="1017659"/>
              </a:lnTo>
              <a:lnTo>
                <a:pt x="271375" y="1017659"/>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7BD5B2C-99E7-44BE-8C50-CDEBC0FA3068}">
      <dsp:nvSpPr>
        <dsp:cNvPr id="0" name=""/>
        <dsp:cNvSpPr/>
      </dsp:nvSpPr>
      <dsp:spPr>
        <a:xfrm>
          <a:off x="3935695" y="1933049"/>
          <a:ext cx="2171006" cy="1356879"/>
        </a:xfrm>
        <a:prstGeom prst="roundRect">
          <a:avLst>
            <a:gd name="adj" fmla="val 10000"/>
          </a:avLst>
        </a:prstGeom>
        <a:solidFill>
          <a:schemeClr val="accent2">
            <a:lumMod val="60000"/>
            <a:lumOff val="40000"/>
          </a:schemeClr>
        </a:solidFill>
        <a:ln w="12700" cap="flat" cmpd="sng" algn="ctr">
          <a:solidFill>
            <a:schemeClr val="accent1">
              <a:hueOff val="0"/>
              <a:satOff val="0"/>
              <a:lumOff val="0"/>
              <a:alphaOff val="0"/>
            </a:schemeClr>
          </a:solidFill>
          <a:prstDash val="solid"/>
          <a:miter lim="800000"/>
        </a:ln>
        <a:effectLst>
          <a:reflection blurRad="6350" stA="50000" endA="300" endPos="38500" dist="50800" dir="5400000" sy="-100000" algn="bl" rotWithShape="0"/>
        </a:effectLst>
      </dsp:spPr>
      <dsp:style>
        <a:lnRef idx="2">
          <a:scrgbClr r="0" g="0" b="0"/>
        </a:lnRef>
        <a:fillRef idx="1">
          <a:scrgbClr r="0" g="0" b="0"/>
        </a:fillRef>
        <a:effectRef idx="0">
          <a:scrgbClr r="0" g="0" b="0"/>
        </a:effectRef>
        <a:fontRef idx="minor"/>
      </dsp:style>
      <dsp:txBody>
        <a:bodyPr spcFirstLastPara="0" vert="horz" wrap="square" lIns="24765" tIns="16510" rIns="24765" bIns="16510" numCol="1" spcCol="1270" anchor="ctr" anchorCtr="0">
          <a:noAutofit/>
        </a:bodyPr>
        <a:lstStyle/>
        <a:p>
          <a:pPr marL="0" lvl="0" indent="0" algn="l" defTabSz="577850">
            <a:lnSpc>
              <a:spcPct val="90000"/>
            </a:lnSpc>
            <a:spcBef>
              <a:spcPct val="0"/>
            </a:spcBef>
            <a:spcAft>
              <a:spcPct val="35000"/>
            </a:spcAft>
            <a:buNone/>
          </a:pPr>
          <a:r>
            <a:rPr lang="en-PH" sz="1300" b="0" i="0" kern="1200" dirty="0"/>
            <a:t>is the process of gaining traffic and visibility from search engines through both paid and unpaid efforts.</a:t>
          </a:r>
          <a:endParaRPr lang="en-US" sz="1300" kern="1200" dirty="0"/>
        </a:p>
      </dsp:txBody>
      <dsp:txXfrm>
        <a:off x="3975437" y="1972791"/>
        <a:ext cx="2091522" cy="1277395"/>
      </dsp:txXfrm>
    </dsp:sp>
    <dsp:sp modelId="{8FA44DEA-0E72-40C8-AD43-E73BCB4EFD13}">
      <dsp:nvSpPr>
        <dsp:cNvPr id="0" name=""/>
        <dsp:cNvSpPr/>
      </dsp:nvSpPr>
      <dsp:spPr>
        <a:xfrm>
          <a:off x="3664319" y="1593829"/>
          <a:ext cx="271375" cy="2713758"/>
        </a:xfrm>
        <a:custGeom>
          <a:avLst/>
          <a:gdLst/>
          <a:ahLst/>
          <a:cxnLst/>
          <a:rect l="0" t="0" r="0" b="0"/>
          <a:pathLst>
            <a:path>
              <a:moveTo>
                <a:pt x="0" y="0"/>
              </a:moveTo>
              <a:lnTo>
                <a:pt x="0" y="2713758"/>
              </a:lnTo>
              <a:lnTo>
                <a:pt x="271375" y="2713758"/>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883F0E3D-60AB-467D-9769-239740BAB488}">
      <dsp:nvSpPr>
        <dsp:cNvPr id="0" name=""/>
        <dsp:cNvSpPr/>
      </dsp:nvSpPr>
      <dsp:spPr>
        <a:xfrm>
          <a:off x="3935695" y="3629148"/>
          <a:ext cx="2171006" cy="1356879"/>
        </a:xfrm>
        <a:prstGeom prst="roundRect">
          <a:avLst>
            <a:gd name="adj" fmla="val 10000"/>
          </a:avLst>
        </a:prstGeom>
        <a:solidFill>
          <a:schemeClr val="accent2">
            <a:lumMod val="60000"/>
            <a:lumOff val="40000"/>
          </a:schemeClr>
        </a:solidFill>
        <a:ln w="12700" cap="flat" cmpd="sng" algn="ctr">
          <a:solidFill>
            <a:schemeClr val="accent1">
              <a:hueOff val="0"/>
              <a:satOff val="0"/>
              <a:lumOff val="0"/>
              <a:alphaOff val="0"/>
            </a:schemeClr>
          </a:solidFill>
          <a:prstDash val="solid"/>
          <a:miter lim="800000"/>
        </a:ln>
        <a:effectLst>
          <a:reflection blurRad="6350" stA="50000" endA="300" endPos="38500" dist="50800" dir="5400000" sy="-100000" algn="bl" rotWithShape="0"/>
        </a:effectLst>
      </dsp:spPr>
      <dsp:style>
        <a:lnRef idx="2">
          <a:scrgbClr r="0" g="0" b="0"/>
        </a:lnRef>
        <a:fillRef idx="1">
          <a:scrgbClr r="0" g="0" b="0"/>
        </a:fillRef>
        <a:effectRef idx="0">
          <a:scrgbClr r="0" g="0" b="0"/>
        </a:effectRef>
        <a:fontRef idx="minor"/>
      </dsp:style>
      <dsp:txBody>
        <a:bodyPr spcFirstLastPara="0" vert="horz" wrap="square" lIns="24765" tIns="16510" rIns="24765" bIns="16510" numCol="1" spcCol="1270" anchor="ctr" anchorCtr="0">
          <a:noAutofit/>
        </a:bodyPr>
        <a:lstStyle/>
        <a:p>
          <a:pPr marL="0" lvl="0" indent="0" algn="l" defTabSz="577850">
            <a:lnSpc>
              <a:spcPct val="90000"/>
            </a:lnSpc>
            <a:spcBef>
              <a:spcPct val="0"/>
            </a:spcBef>
            <a:spcAft>
              <a:spcPct val="35000"/>
            </a:spcAft>
            <a:buNone/>
          </a:pPr>
          <a:r>
            <a:rPr lang="en-PH" sz="1300" b="0" i="0" kern="1200" dirty="0"/>
            <a:t>is a tactic used to gain online presence and traffic via paid and unpaid strategies on search engines such as Google, Bing, and Yahoo.</a:t>
          </a:r>
          <a:endParaRPr lang="en-US" sz="1300" i="0" kern="1200" dirty="0"/>
        </a:p>
      </dsp:txBody>
      <dsp:txXfrm>
        <a:off x="3975437" y="3668890"/>
        <a:ext cx="2091522" cy="1277395"/>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68796EA6-6F25-4F19-87BA-7ADCC16DAEFF}" type="datetimeFigureOut">
              <a:rPr lang="en-US" smtClean="0"/>
              <a:t>11/9/2017</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C64E50CC-F33A-4EF4-9F12-93EC4A21A0CF}" type="slidenum">
              <a:rPr lang="en-US" smtClean="0"/>
              <a:t>‹#›</a:t>
            </a:fld>
            <a:endParaRPr lang="en-US"/>
          </a:p>
        </p:txBody>
      </p:sp>
    </p:spTree>
    <p:extLst>
      <p:ext uri="{BB962C8B-B14F-4D97-AF65-F5344CB8AC3E}">
        <p14:creationId xmlns:p14="http://schemas.microsoft.com/office/powerpoint/2010/main" val="132329507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39C172E-A8B5-46F6-B05C-DFA3E2E0F207}" type="datetimeFigureOut">
              <a:rPr lang="en-US" smtClean="0"/>
              <a:t>11/9/2017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2674CE4-FBD8-4481-AEFB-CA53E599A745}" type="slidenum">
              <a:rPr lang="en-US" smtClean="0"/>
              <a:t>‹#›</a:t>
            </a:fld>
            <a:endParaRPr lang="en-US"/>
          </a:p>
        </p:txBody>
      </p:sp>
    </p:spTree>
    <p:extLst>
      <p:ext uri="{BB962C8B-B14F-4D97-AF65-F5344CB8AC3E}">
        <p14:creationId xmlns:p14="http://schemas.microsoft.com/office/powerpoint/2010/main" val="12732681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2674CE4-FBD8-4481-AEFB-CA53E599A745}" type="slidenum">
              <a:rPr lang="en-US" smtClean="0"/>
              <a:t>1</a:t>
            </a:fld>
            <a:endParaRPr lang="en-US"/>
          </a:p>
        </p:txBody>
      </p:sp>
    </p:spTree>
    <p:extLst>
      <p:ext uri="{BB962C8B-B14F-4D97-AF65-F5344CB8AC3E}">
        <p14:creationId xmlns:p14="http://schemas.microsoft.com/office/powerpoint/2010/main" val="10632806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2674CE4-FBD8-4481-AEFB-CA53E599A745}" type="slidenum">
              <a:rPr lang="en-US" smtClean="0"/>
              <a:t>8</a:t>
            </a:fld>
            <a:endParaRPr lang="en-US"/>
          </a:p>
        </p:txBody>
      </p:sp>
    </p:spTree>
    <p:extLst>
      <p:ext uri="{BB962C8B-B14F-4D97-AF65-F5344CB8AC3E}">
        <p14:creationId xmlns:p14="http://schemas.microsoft.com/office/powerpoint/2010/main" val="22141663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7213577" y="3810001"/>
            <a:ext cx="4978425"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24" name="Rectangle 23"/>
          <p:cNvSpPr/>
          <p:nvPr/>
        </p:nvSpPr>
        <p:spPr>
          <a:xfrm flipV="1">
            <a:off x="7213601" y="3897010"/>
            <a:ext cx="49784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25" name="Rectangle 24"/>
          <p:cNvSpPr/>
          <p:nvPr/>
        </p:nvSpPr>
        <p:spPr>
          <a:xfrm flipV="1">
            <a:off x="7213601" y="4115167"/>
            <a:ext cx="49784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26" name="Rectangle 25"/>
          <p:cNvSpPr/>
          <p:nvPr/>
        </p:nvSpPr>
        <p:spPr>
          <a:xfrm flipV="1">
            <a:off x="7213600" y="4164403"/>
            <a:ext cx="262128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27" name="Rectangle 26"/>
          <p:cNvSpPr/>
          <p:nvPr/>
        </p:nvSpPr>
        <p:spPr>
          <a:xfrm flipV="1">
            <a:off x="7213600" y="4199572"/>
            <a:ext cx="262128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useBgFill="1">
        <p:nvSpPr>
          <p:cNvPr id="30" name="Rounded Rectangle 29"/>
          <p:cNvSpPr/>
          <p:nvPr/>
        </p:nvSpPr>
        <p:spPr bwMode="white">
          <a:xfrm>
            <a:off x="7213600" y="3962400"/>
            <a:ext cx="408432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useBgFill="1">
        <p:nvSpPr>
          <p:cNvPr id="31" name="Rounded Rectangle 30"/>
          <p:cNvSpPr/>
          <p:nvPr/>
        </p:nvSpPr>
        <p:spPr bwMode="white">
          <a:xfrm>
            <a:off x="9835343" y="4060983"/>
            <a:ext cx="21336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7" name="Rectangle 6"/>
          <p:cNvSpPr/>
          <p:nvPr/>
        </p:nvSpPr>
        <p:spPr>
          <a:xfrm>
            <a:off x="1" y="3649662"/>
            <a:ext cx="12192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10" name="Rectangle 9"/>
          <p:cNvSpPr/>
          <p:nvPr/>
        </p:nvSpPr>
        <p:spPr>
          <a:xfrm>
            <a:off x="1" y="3675528"/>
            <a:ext cx="12192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11" name="Rectangle 10"/>
          <p:cNvSpPr/>
          <p:nvPr/>
        </p:nvSpPr>
        <p:spPr>
          <a:xfrm flipV="1">
            <a:off x="8552068" y="3643090"/>
            <a:ext cx="3639933"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19" name="Rectangle 18"/>
          <p:cNvSpPr/>
          <p:nvPr/>
        </p:nvSpPr>
        <p:spPr>
          <a:xfrm>
            <a:off x="0" y="0"/>
            <a:ext cx="12192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28" name="Date Placeholder 27"/>
          <p:cNvSpPr>
            <a:spLocks noGrp="1"/>
          </p:cNvSpPr>
          <p:nvPr>
            <p:ph type="dt" sz="half" idx="10"/>
          </p:nvPr>
        </p:nvSpPr>
        <p:spPr>
          <a:xfrm>
            <a:off x="8940800" y="4206240"/>
            <a:ext cx="1280160" cy="457200"/>
          </a:xfrm>
        </p:spPr>
        <p:txBody>
          <a:bodyPr/>
          <a:lstStyle/>
          <a:p>
            <a:fld id="{4E708F12-96AD-4ED4-8132-A78F5E42C1F5}" type="datetime1">
              <a:rPr lang="en-US" smtClean="0"/>
              <a:t>11/9/2017</a:t>
            </a:fld>
            <a:endParaRPr lang="en-US"/>
          </a:p>
        </p:txBody>
      </p:sp>
      <p:sp>
        <p:nvSpPr>
          <p:cNvPr id="17" name="Footer Placeholder 16"/>
          <p:cNvSpPr>
            <a:spLocks noGrp="1"/>
          </p:cNvSpPr>
          <p:nvPr>
            <p:ph type="ftr" sz="quarter" idx="11"/>
          </p:nvPr>
        </p:nvSpPr>
        <p:spPr>
          <a:xfrm>
            <a:off x="7213600" y="4205288"/>
            <a:ext cx="1727200" cy="457200"/>
          </a:xfrm>
        </p:spPr>
        <p:txBody>
          <a:bodyPr/>
          <a:lstStyle/>
          <a:p>
            <a:endParaRPr lang="en-US"/>
          </a:p>
        </p:txBody>
      </p:sp>
      <p:sp>
        <p:nvSpPr>
          <p:cNvPr id="29" name="Slide Number Placeholder 28"/>
          <p:cNvSpPr>
            <a:spLocks noGrp="1"/>
          </p:cNvSpPr>
          <p:nvPr>
            <p:ph type="sldNum" sz="quarter" idx="12"/>
          </p:nvPr>
        </p:nvSpPr>
        <p:spPr>
          <a:xfrm>
            <a:off x="11093451" y="1136"/>
            <a:ext cx="996949" cy="365760"/>
          </a:xfrm>
        </p:spPr>
        <p:txBody>
          <a:bodyPr/>
          <a:lstStyle>
            <a:lvl1pPr algn="r">
              <a:defRPr sz="1800">
                <a:solidFill>
                  <a:schemeClr val="bg1"/>
                </a:solidFill>
              </a:defRPr>
            </a:lvl1pPr>
          </a:lstStyle>
          <a:p>
            <a:fld id="{401CF334-2D5C-4859-84A6-CA7E6E43FAEB}" type="slidenum">
              <a:rPr lang="en-US" smtClean="0"/>
              <a:t>‹#›</a:t>
            </a:fld>
            <a:endParaRPr lang="en-US"/>
          </a:p>
        </p:txBody>
      </p:sp>
      <p:sp>
        <p:nvSpPr>
          <p:cNvPr id="9" name="Subtitle 8"/>
          <p:cNvSpPr>
            <a:spLocks noGrp="1"/>
          </p:cNvSpPr>
          <p:nvPr>
            <p:ph type="subTitle" idx="1"/>
          </p:nvPr>
        </p:nvSpPr>
        <p:spPr>
          <a:xfrm>
            <a:off x="609600" y="3899938"/>
            <a:ext cx="6604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8" name="Title 7"/>
          <p:cNvSpPr>
            <a:spLocks noGrp="1"/>
          </p:cNvSpPr>
          <p:nvPr>
            <p:ph type="ctrTitle"/>
          </p:nvPr>
        </p:nvSpPr>
        <p:spPr>
          <a:xfrm>
            <a:off x="609600" y="2401888"/>
            <a:ext cx="11277600" cy="1470025"/>
          </a:xfrm>
        </p:spPr>
        <p:txBody>
          <a:bodyPr anchor="b"/>
          <a:lstStyle>
            <a:lvl1pPr>
              <a:defRPr sz="4400">
                <a:solidFill>
                  <a:schemeClr val="bg1"/>
                </a:solidFill>
              </a:defRPr>
            </a:lvl1pPr>
          </a:lstStyle>
          <a:p>
            <a:r>
              <a:rPr kumimoji="0" lang="en-US"/>
              <a:t>Click to edit Master title style</a:t>
            </a:r>
          </a:p>
        </p:txBody>
      </p:sp>
    </p:spTree>
    <p:extLst>
      <p:ext uri="{BB962C8B-B14F-4D97-AF65-F5344CB8AC3E}">
        <p14:creationId xmlns:p14="http://schemas.microsoft.com/office/powerpoint/2010/main" val="6520556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7B7FA170-8299-44AD-AEEF-FC686C3D7804}" type="datetime1">
              <a:rPr lang="en-US" smtClean="0"/>
              <a:t>11/9/2017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a:p>
        </p:txBody>
      </p:sp>
      <p:sp>
        <p:nvSpPr>
          <p:cNvPr id="3" name="Vertical Text Placeholder 2"/>
          <p:cNvSpPr>
            <a:spLocks noGrp="1"/>
          </p:cNvSpPr>
          <p:nvPr>
            <p:ph type="body" orient="vert" idx="1"/>
          </p:nvPr>
        </p:nvSpPr>
        <p:spPr/>
        <p:txBody>
          <a:bodyPr vert="eaVert"/>
          <a:lstStyle/>
          <a:p>
            <a:pPr lvl="0" eaLnBrk="1" latinLnBrk="0" hangingPunct="1"/>
            <a:r>
              <a:rPr lang="en-US"/>
              <a:t>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 name="Title 1"/>
          <p:cNvSpPr>
            <a:spLocks noGrp="1"/>
          </p:cNvSpPr>
          <p:nvPr>
            <p:ph type="title"/>
          </p:nvPr>
        </p:nvSpPr>
        <p:spPr/>
        <p:txBody>
          <a:bodyPr/>
          <a:lstStyle/>
          <a:p>
            <a:r>
              <a:rPr kumimoji="0" lang="en-US"/>
              <a:t>Click to edit Master title style</a:t>
            </a:r>
          </a:p>
        </p:txBody>
      </p:sp>
    </p:spTree>
    <p:extLst>
      <p:ext uri="{BB962C8B-B14F-4D97-AF65-F5344CB8AC3E}">
        <p14:creationId xmlns:p14="http://schemas.microsoft.com/office/powerpoint/2010/main" val="32831392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2231763A-68EC-4ECD-9620-D9FE9CDDD622}" type="datetime1">
              <a:rPr lang="en-US" smtClean="0"/>
              <a:t>11/9/2017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a:p>
        </p:txBody>
      </p:sp>
      <p:sp>
        <p:nvSpPr>
          <p:cNvPr id="3" name="Vertical Text Placeholder 2"/>
          <p:cNvSpPr>
            <a:spLocks noGrp="1"/>
          </p:cNvSpPr>
          <p:nvPr>
            <p:ph type="body" orient="vert" idx="1"/>
          </p:nvPr>
        </p:nvSpPr>
        <p:spPr>
          <a:xfrm>
            <a:off x="609600" y="1143000"/>
            <a:ext cx="8331200" cy="5448300"/>
          </a:xfrm>
        </p:spPr>
        <p:txBody>
          <a:bodyPr vert="eaVert"/>
          <a:lstStyle/>
          <a:p>
            <a:pPr lvl="0" eaLnBrk="1" latinLnBrk="0" hangingPunct="1"/>
            <a:r>
              <a:rPr lang="en-US"/>
              <a:t>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 name="Vertical Title 1"/>
          <p:cNvSpPr>
            <a:spLocks noGrp="1"/>
          </p:cNvSpPr>
          <p:nvPr>
            <p:ph type="title" orient="vert"/>
          </p:nvPr>
        </p:nvSpPr>
        <p:spPr>
          <a:xfrm>
            <a:off x="9042400" y="1143000"/>
            <a:ext cx="2540000" cy="5448300"/>
          </a:xfrm>
        </p:spPr>
        <p:txBody>
          <a:bodyPr vert="eaVert"/>
          <a:lstStyle/>
          <a:p>
            <a:r>
              <a:rPr kumimoji="0" lang="en-US"/>
              <a:t>Click to edit Master title style</a:t>
            </a:r>
          </a:p>
        </p:txBody>
      </p:sp>
    </p:spTree>
    <p:extLst>
      <p:ext uri="{BB962C8B-B14F-4D97-AF65-F5344CB8AC3E}">
        <p14:creationId xmlns:p14="http://schemas.microsoft.com/office/powerpoint/2010/main" val="27227730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7B98BEDD-6160-49BB-B372-861DE7DE9BA5}" type="datetime1">
              <a:rPr lang="en-US" smtClean="0"/>
              <a:t>11/9/2017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a:p>
        </p:txBody>
      </p:sp>
      <p:sp>
        <p:nvSpPr>
          <p:cNvPr id="3" name="Content Placeholder 2"/>
          <p:cNvSpPr>
            <a:spLocks noGrp="1"/>
          </p:cNvSpPr>
          <p:nvPr>
            <p:ph idx="1"/>
          </p:nvPr>
        </p:nvSpPr>
        <p:spPr/>
        <p:txBody>
          <a:bodyPr/>
          <a:lstStyle/>
          <a:p>
            <a:pPr lvl="0" eaLnBrk="1" latinLnBrk="0" hangingPunct="1"/>
            <a:r>
              <a:rPr lang="en-US"/>
              <a:t>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 name="Title 1"/>
          <p:cNvSpPr>
            <a:spLocks noGrp="1"/>
          </p:cNvSpPr>
          <p:nvPr>
            <p:ph type="title"/>
          </p:nvPr>
        </p:nvSpPr>
        <p:spPr/>
        <p:txBody>
          <a:bodyPr/>
          <a:lstStyle/>
          <a:p>
            <a:r>
              <a:rPr kumimoji="0" lang="en-US"/>
              <a:t>Click to edit Master title style</a:t>
            </a:r>
          </a:p>
        </p:txBody>
      </p:sp>
    </p:spTree>
    <p:extLst>
      <p:ext uri="{BB962C8B-B14F-4D97-AF65-F5344CB8AC3E}">
        <p14:creationId xmlns:p14="http://schemas.microsoft.com/office/powerpoint/2010/main" val="26192110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0AAE819F-B7FD-4B29-8F66-9E318144BC2A}" type="datetime1">
              <a:rPr lang="en-US" smtClean="0"/>
              <a:t>11/9/2017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a:p>
        </p:txBody>
      </p:sp>
      <p:sp>
        <p:nvSpPr>
          <p:cNvPr id="3" name="Text Placeholder 2"/>
          <p:cNvSpPr>
            <a:spLocks noGrp="1"/>
          </p:cNvSpPr>
          <p:nvPr>
            <p:ph type="body" idx="1"/>
          </p:nvPr>
        </p:nvSpPr>
        <p:spPr>
          <a:xfrm>
            <a:off x="963084" y="3367088"/>
            <a:ext cx="103632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Edit Master text styles</a:t>
            </a:r>
          </a:p>
        </p:txBody>
      </p:sp>
      <p:sp>
        <p:nvSpPr>
          <p:cNvPr id="2" name="Title 1"/>
          <p:cNvSpPr>
            <a:spLocks noGrp="1"/>
          </p:cNvSpPr>
          <p:nvPr>
            <p:ph type="title"/>
          </p:nvPr>
        </p:nvSpPr>
        <p:spPr>
          <a:xfrm>
            <a:off x="963084" y="1981201"/>
            <a:ext cx="10363200" cy="1362075"/>
          </a:xfrm>
        </p:spPr>
        <p:txBody>
          <a:bodyPr anchor="b">
            <a:noAutofit/>
          </a:bodyPr>
          <a:lstStyle>
            <a:lvl1pPr algn="l">
              <a:buNone/>
              <a:defRPr sz="4300" b="1" cap="none" baseline="0">
                <a:ln w="12700">
                  <a:solidFill>
                    <a:schemeClr val="accent2">
                      <a:shade val="90000"/>
                      <a:satMod val="150000"/>
                    </a:schemeClr>
                  </a:solidFill>
                </a:ln>
                <a:solidFill>
                  <a:schemeClr val="accent2"/>
                </a:solidFill>
                <a:effectLst/>
              </a:defRPr>
            </a:lvl1pPr>
          </a:lstStyle>
          <a:p>
            <a:r>
              <a:rPr kumimoji="0" lang="en-US"/>
              <a:t>Click to edit Master title style</a:t>
            </a:r>
            <a:endParaRPr kumimoji="0" lang="en-US" dirty="0"/>
          </a:p>
        </p:txBody>
      </p:sp>
    </p:spTree>
    <p:extLst>
      <p:ext uri="{BB962C8B-B14F-4D97-AF65-F5344CB8AC3E}">
        <p14:creationId xmlns:p14="http://schemas.microsoft.com/office/powerpoint/2010/main" val="7098583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D4CA159C-B6E0-4F10-9F4A-2FA57003B139}" type="datetime1">
              <a:rPr lang="en-US" smtClean="0"/>
              <a:t>11/9/2017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01CF334-2D5C-4859-84A6-CA7E6E43FAEB}" type="slidenum">
              <a:rPr lang="en-US" smtClean="0"/>
              <a:t>‹#›</a:t>
            </a:fld>
            <a:endParaRPr lang="en-US"/>
          </a:p>
        </p:txBody>
      </p:sp>
      <p:sp>
        <p:nvSpPr>
          <p:cNvPr id="4" name="Content Placeholder 3"/>
          <p:cNvSpPr>
            <a:spLocks noGrp="1"/>
          </p:cNvSpPr>
          <p:nvPr>
            <p:ph sz="half" idx="2"/>
          </p:nvPr>
        </p:nvSpPr>
        <p:spPr>
          <a:xfrm>
            <a:off x="6197600" y="2249425"/>
            <a:ext cx="5384800" cy="4341875"/>
          </a:xfrm>
        </p:spPr>
        <p:txBody>
          <a:bodyPr/>
          <a:lstStyle>
            <a:lvl1pPr>
              <a:defRPr sz="2000"/>
            </a:lvl1pPr>
            <a:lvl2pPr>
              <a:defRPr sz="1900"/>
            </a:lvl2pPr>
            <a:lvl3pPr>
              <a:defRPr sz="1800"/>
            </a:lvl3pPr>
            <a:lvl4pPr>
              <a:defRPr sz="1800"/>
            </a:lvl4pPr>
            <a:lvl5pPr>
              <a:defRPr sz="1800"/>
            </a:lvl5pPr>
          </a:lstStyle>
          <a:p>
            <a:pPr lvl="0" eaLnBrk="1" latinLnBrk="0" hangingPunct="1"/>
            <a:r>
              <a:rPr lang="en-US"/>
              <a:t>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3" name="Content Placeholder 2"/>
          <p:cNvSpPr>
            <a:spLocks noGrp="1"/>
          </p:cNvSpPr>
          <p:nvPr>
            <p:ph sz="half" idx="1"/>
          </p:nvPr>
        </p:nvSpPr>
        <p:spPr>
          <a:xfrm>
            <a:off x="609600" y="2249425"/>
            <a:ext cx="5384800" cy="4341875"/>
          </a:xfrm>
        </p:spPr>
        <p:txBody>
          <a:bodyPr/>
          <a:lstStyle>
            <a:lvl1pPr>
              <a:defRPr sz="2000"/>
            </a:lvl1pPr>
            <a:lvl2pPr>
              <a:defRPr sz="1900"/>
            </a:lvl2pPr>
            <a:lvl3pPr>
              <a:defRPr sz="1800"/>
            </a:lvl3pPr>
            <a:lvl4pPr>
              <a:defRPr sz="1800"/>
            </a:lvl4pPr>
            <a:lvl5pPr>
              <a:defRPr sz="1800"/>
            </a:lvl5pPr>
          </a:lstStyle>
          <a:p>
            <a:pPr lvl="0" eaLnBrk="1" latinLnBrk="0" hangingPunct="1"/>
            <a:r>
              <a:rPr lang="en-US"/>
              <a:t>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 name="Title 1"/>
          <p:cNvSpPr>
            <a:spLocks noGrp="1"/>
          </p:cNvSpPr>
          <p:nvPr>
            <p:ph type="title"/>
          </p:nvPr>
        </p:nvSpPr>
        <p:spPr/>
        <p:txBody>
          <a:bodyPr/>
          <a:lstStyle/>
          <a:p>
            <a:r>
              <a:rPr kumimoji="0" lang="en-US"/>
              <a:t>Click to edit Master title style</a:t>
            </a:r>
          </a:p>
        </p:txBody>
      </p:sp>
    </p:spTree>
    <p:extLst>
      <p:ext uri="{BB962C8B-B14F-4D97-AF65-F5344CB8AC3E}">
        <p14:creationId xmlns:p14="http://schemas.microsoft.com/office/powerpoint/2010/main" val="11635496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6" name="Date Placeholder 25"/>
          <p:cNvSpPr>
            <a:spLocks noGrp="1"/>
          </p:cNvSpPr>
          <p:nvPr>
            <p:ph type="dt" sz="half" idx="10"/>
          </p:nvPr>
        </p:nvSpPr>
        <p:spPr/>
        <p:txBody>
          <a:bodyPr rtlCol="0"/>
          <a:lstStyle/>
          <a:p>
            <a:fld id="{8170CBBB-D1D1-4386-A5E9-07F3477B78F3}" type="datetime1">
              <a:rPr lang="en-US" smtClean="0"/>
              <a:t>11/9/2017</a:t>
            </a:fld>
            <a:endParaRPr lang="en-US"/>
          </a:p>
        </p:txBody>
      </p:sp>
      <p:sp>
        <p:nvSpPr>
          <p:cNvPr id="27" name="Slide Number Placeholder 26"/>
          <p:cNvSpPr>
            <a:spLocks noGrp="1"/>
          </p:cNvSpPr>
          <p:nvPr>
            <p:ph type="sldNum" sz="quarter" idx="11"/>
          </p:nvPr>
        </p:nvSpPr>
        <p:spPr/>
        <p:txBody>
          <a:bodyPr rtlCol="0"/>
          <a:lstStyle/>
          <a:p>
            <a:fld id="{401CF334-2D5C-4859-84A6-CA7E6E43FAEB}" type="slidenum">
              <a:rPr lang="en-US" smtClean="0"/>
              <a:t>‹#›</a:t>
            </a:fld>
            <a:endParaRPr lang="en-US"/>
          </a:p>
        </p:txBody>
      </p:sp>
      <p:sp>
        <p:nvSpPr>
          <p:cNvPr id="28" name="Footer Placeholder 27"/>
          <p:cNvSpPr>
            <a:spLocks noGrp="1"/>
          </p:cNvSpPr>
          <p:nvPr>
            <p:ph type="ftr" sz="quarter" idx="12"/>
          </p:nvPr>
        </p:nvSpPr>
        <p:spPr/>
        <p:txBody>
          <a:bodyPr rtlCol="0"/>
          <a:lstStyle/>
          <a:p>
            <a:endParaRPr lang="en-US"/>
          </a:p>
        </p:txBody>
      </p:sp>
      <p:sp>
        <p:nvSpPr>
          <p:cNvPr id="6" name="Content Placeholder 5"/>
          <p:cNvSpPr>
            <a:spLocks noGrp="1"/>
          </p:cNvSpPr>
          <p:nvPr>
            <p:ph sz="quarter" idx="4"/>
          </p:nvPr>
        </p:nvSpPr>
        <p:spPr>
          <a:xfrm>
            <a:off x="6291073" y="2708519"/>
            <a:ext cx="5389033"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a:t>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Text Placeholder 3"/>
          <p:cNvSpPr>
            <a:spLocks noGrp="1"/>
          </p:cNvSpPr>
          <p:nvPr>
            <p:ph type="body" sz="half" idx="3"/>
          </p:nvPr>
        </p:nvSpPr>
        <p:spPr>
          <a:xfrm>
            <a:off x="6294968" y="2244970"/>
            <a:ext cx="5389033" cy="457200"/>
          </a:xfrm>
          <a:solidFill>
            <a:schemeClr val="accent2">
              <a:lumMod val="60000"/>
              <a:lumOff val="4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Edit Master text styles</a:t>
            </a:r>
          </a:p>
        </p:txBody>
      </p:sp>
      <p:sp>
        <p:nvSpPr>
          <p:cNvPr id="5" name="Content Placeholder 4"/>
          <p:cNvSpPr>
            <a:spLocks noGrp="1"/>
          </p:cNvSpPr>
          <p:nvPr>
            <p:ph sz="quarter" idx="2"/>
          </p:nvPr>
        </p:nvSpPr>
        <p:spPr>
          <a:xfrm>
            <a:off x="508000" y="2708519"/>
            <a:ext cx="5388864"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a:t>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3" name="Text Placeholder 2"/>
          <p:cNvSpPr>
            <a:spLocks noGrp="1"/>
          </p:cNvSpPr>
          <p:nvPr>
            <p:ph type="body" idx="1"/>
          </p:nvPr>
        </p:nvSpPr>
        <p:spPr>
          <a:xfrm>
            <a:off x="508000" y="2244970"/>
            <a:ext cx="5388864" cy="457200"/>
          </a:xfrm>
          <a:solidFill>
            <a:schemeClr val="accent2">
              <a:lumMod val="60000"/>
              <a:lumOff val="4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Edit Master text styles</a:t>
            </a:r>
          </a:p>
        </p:txBody>
      </p:sp>
      <p:sp>
        <p:nvSpPr>
          <p:cNvPr id="2" name="Title 1"/>
          <p:cNvSpPr>
            <a:spLocks noGrp="1"/>
          </p:cNvSpPr>
          <p:nvPr>
            <p:ph type="title"/>
          </p:nvPr>
        </p:nvSpPr>
        <p:spPr>
          <a:xfrm>
            <a:off x="508000" y="1143000"/>
            <a:ext cx="11176000" cy="1069848"/>
          </a:xfrm>
        </p:spPr>
        <p:txBody>
          <a:bodyPr anchor="ctr"/>
          <a:lstStyle>
            <a:lvl1pPr>
              <a:defRPr sz="4000" b="0" i="0" cap="none" baseline="0"/>
            </a:lvl1pPr>
          </a:lstStyle>
          <a:p>
            <a:r>
              <a:rPr kumimoji="0" lang="en-US"/>
              <a:t>Click to edit Master title style</a:t>
            </a:r>
          </a:p>
        </p:txBody>
      </p:sp>
    </p:spTree>
    <p:extLst>
      <p:ext uri="{BB962C8B-B14F-4D97-AF65-F5344CB8AC3E}">
        <p14:creationId xmlns:p14="http://schemas.microsoft.com/office/powerpoint/2010/main" val="9183069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a:xfrm>
            <a:off x="8778240" y="612648"/>
            <a:ext cx="1276352" cy="457200"/>
          </a:xfrm>
        </p:spPr>
        <p:txBody>
          <a:bodyPr/>
          <a:lstStyle/>
          <a:p>
            <a:fld id="{9FA4CAD8-0EA7-4615-B69B-B2F199EF3A93}" type="datetime1">
              <a:rPr lang="en-US" smtClean="0"/>
              <a:t>11/9/2017</a:t>
            </a:fld>
            <a:endParaRPr lang="en-US"/>
          </a:p>
        </p:txBody>
      </p:sp>
      <p:sp>
        <p:nvSpPr>
          <p:cNvPr id="4" name="Footer Placeholder 3"/>
          <p:cNvSpPr>
            <a:spLocks noGrp="1"/>
          </p:cNvSpPr>
          <p:nvPr>
            <p:ph type="ftr" sz="quarter" idx="11"/>
          </p:nvPr>
        </p:nvSpPr>
        <p:spPr>
          <a:xfrm>
            <a:off x="7010400" y="612648"/>
            <a:ext cx="1767840" cy="457200"/>
          </a:xfrm>
        </p:spPr>
        <p:txBody>
          <a:bodyPr/>
          <a:lstStyle/>
          <a:p>
            <a:endParaRPr lang="en-US"/>
          </a:p>
        </p:txBody>
      </p:sp>
      <p:sp>
        <p:nvSpPr>
          <p:cNvPr id="5" name="Slide Number Placeholder 4"/>
          <p:cNvSpPr>
            <a:spLocks noGrp="1"/>
          </p:cNvSpPr>
          <p:nvPr>
            <p:ph type="sldNum" sz="quarter" idx="12"/>
          </p:nvPr>
        </p:nvSpPr>
        <p:spPr>
          <a:xfrm>
            <a:off x="10899648" y="2272"/>
            <a:ext cx="1016000" cy="365760"/>
          </a:xfrm>
        </p:spPr>
        <p:txBody>
          <a:bodyPr/>
          <a:lstStyle/>
          <a:p>
            <a:fld id="{401CF334-2D5C-4859-84A6-CA7E6E43FAEB}" type="slidenum">
              <a:rPr lang="en-US" smtClean="0"/>
              <a:t>‹#›</a:t>
            </a:fld>
            <a:endParaRPr lang="en-US"/>
          </a:p>
        </p:txBody>
      </p:sp>
      <p:sp>
        <p:nvSpPr>
          <p:cNvPr id="2" name="Title 1"/>
          <p:cNvSpPr>
            <a:spLocks noGrp="1"/>
          </p:cNvSpPr>
          <p:nvPr>
            <p:ph type="title"/>
          </p:nvPr>
        </p:nvSpPr>
        <p:spPr>
          <a:xfrm>
            <a:off x="609600" y="1143000"/>
            <a:ext cx="10972800" cy="1069848"/>
          </a:xfrm>
        </p:spPr>
        <p:txBody>
          <a:bodyPr anchor="ctr"/>
          <a:lstStyle>
            <a:lvl1pPr>
              <a:defRPr sz="4000">
                <a:solidFill>
                  <a:schemeClr val="tx2"/>
                </a:solidFill>
              </a:defRPr>
            </a:lvl1pPr>
          </a:lstStyle>
          <a:p>
            <a:r>
              <a:rPr kumimoji="0" lang="en-US"/>
              <a:t>Click to edit Master title style</a:t>
            </a:r>
          </a:p>
        </p:txBody>
      </p:sp>
    </p:spTree>
    <p:extLst>
      <p:ext uri="{BB962C8B-B14F-4D97-AF65-F5344CB8AC3E}">
        <p14:creationId xmlns:p14="http://schemas.microsoft.com/office/powerpoint/2010/main" val="28406049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9234BD7-6953-492C-921B-E68B2D7F14C8}" type="datetime1">
              <a:rPr lang="en-US" smtClean="0"/>
              <a:t>11/9/2017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30582242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35A17D9B-D4D3-4E23-88DF-2E354FA43196}" type="datetime1">
              <a:rPr lang="en-US" smtClean="0"/>
              <a:t>11/9/2017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01CF334-2D5C-4859-84A6-CA7E6E43FAEB}" type="slidenum">
              <a:rPr lang="en-US" smtClean="0"/>
              <a:t>‹#›</a:t>
            </a:fld>
            <a:endParaRPr lang="en-US"/>
          </a:p>
        </p:txBody>
      </p:sp>
      <p:sp>
        <p:nvSpPr>
          <p:cNvPr id="4" name="Content Placeholder 3"/>
          <p:cNvSpPr>
            <a:spLocks noGrp="1"/>
          </p:cNvSpPr>
          <p:nvPr>
            <p:ph sz="half" idx="1"/>
          </p:nvPr>
        </p:nvSpPr>
        <p:spPr>
          <a:xfrm>
            <a:off x="203200" y="776287"/>
            <a:ext cx="6803136" cy="5805083"/>
          </a:xfrm>
        </p:spPr>
        <p:txBody>
          <a:bodyPr/>
          <a:lstStyle>
            <a:lvl1pPr>
              <a:defRPr sz="3200"/>
            </a:lvl1pPr>
            <a:lvl2pPr>
              <a:defRPr sz="2800"/>
            </a:lvl2pPr>
            <a:lvl3pPr>
              <a:defRPr sz="2400"/>
            </a:lvl3pPr>
            <a:lvl4pPr>
              <a:defRPr sz="2000"/>
            </a:lvl4pPr>
            <a:lvl5pPr>
              <a:defRPr sz="2000"/>
            </a:lvl5pPr>
          </a:lstStyle>
          <a:p>
            <a:pPr lvl="0" eaLnBrk="1" latinLnBrk="0" hangingPunct="1"/>
            <a:r>
              <a:rPr lang="en-US"/>
              <a:t>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3" name="Text Placeholder 2"/>
          <p:cNvSpPr>
            <a:spLocks noGrp="1"/>
          </p:cNvSpPr>
          <p:nvPr>
            <p:ph type="body" idx="2"/>
          </p:nvPr>
        </p:nvSpPr>
        <p:spPr>
          <a:xfrm>
            <a:off x="7137995" y="2010727"/>
            <a:ext cx="4511040" cy="4580573"/>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a:t>Edit Master text styles</a:t>
            </a:r>
          </a:p>
        </p:txBody>
      </p:sp>
      <p:sp>
        <p:nvSpPr>
          <p:cNvPr id="2" name="Title 1"/>
          <p:cNvSpPr>
            <a:spLocks noGrp="1"/>
          </p:cNvSpPr>
          <p:nvPr>
            <p:ph type="title"/>
          </p:nvPr>
        </p:nvSpPr>
        <p:spPr>
          <a:xfrm>
            <a:off x="7137995" y="1101970"/>
            <a:ext cx="4511040" cy="877824"/>
          </a:xfrm>
        </p:spPr>
        <p:txBody>
          <a:bodyPr anchor="b"/>
          <a:lstStyle>
            <a:lvl1pPr algn="l">
              <a:buNone/>
              <a:defRPr sz="1800" b="1"/>
            </a:lvl1pPr>
          </a:lstStyle>
          <a:p>
            <a:r>
              <a:rPr kumimoji="0" lang="en-US"/>
              <a:t>Click to edit Master title style</a:t>
            </a:r>
          </a:p>
        </p:txBody>
      </p:sp>
    </p:spTree>
    <p:extLst>
      <p:ext uri="{BB962C8B-B14F-4D97-AF65-F5344CB8AC3E}">
        <p14:creationId xmlns:p14="http://schemas.microsoft.com/office/powerpoint/2010/main" val="12307516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541F67C5-D04E-4576-B61C-12ABA14BBD6C}" type="datetime1">
              <a:rPr lang="en-US" smtClean="0"/>
              <a:t>11/9/2017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01CF334-2D5C-4859-84A6-CA7E6E43FAEB}" type="slidenum">
              <a:rPr lang="en-US" smtClean="0"/>
              <a:t>‹#›</a:t>
            </a:fld>
            <a:endParaRPr lang="en-US"/>
          </a:p>
        </p:txBody>
      </p:sp>
      <p:sp>
        <p:nvSpPr>
          <p:cNvPr id="3" name="Picture Placeholder 2"/>
          <p:cNvSpPr>
            <a:spLocks noGrp="1"/>
          </p:cNvSpPr>
          <p:nvPr>
            <p:ph type="pic" idx="1"/>
          </p:nvPr>
        </p:nvSpPr>
        <p:spPr>
          <a:xfrm>
            <a:off x="538228" y="1143000"/>
            <a:ext cx="6096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a:t>Click icon to add picture</a:t>
            </a:r>
            <a:endParaRPr kumimoji="0" lang="en-US" dirty="0"/>
          </a:p>
        </p:txBody>
      </p:sp>
      <p:sp>
        <p:nvSpPr>
          <p:cNvPr id="4" name="Text Placeholder 3"/>
          <p:cNvSpPr>
            <a:spLocks noGrp="1"/>
          </p:cNvSpPr>
          <p:nvPr>
            <p:ph type="body" sz="half" idx="2"/>
          </p:nvPr>
        </p:nvSpPr>
        <p:spPr>
          <a:xfrm>
            <a:off x="8117924" y="3274309"/>
            <a:ext cx="34544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a:t>Edit Master text styles</a:t>
            </a:r>
          </a:p>
        </p:txBody>
      </p:sp>
      <p:sp>
        <p:nvSpPr>
          <p:cNvPr id="2" name="Title 1"/>
          <p:cNvSpPr>
            <a:spLocks noGrp="1"/>
          </p:cNvSpPr>
          <p:nvPr>
            <p:ph type="title"/>
          </p:nvPr>
        </p:nvSpPr>
        <p:spPr>
          <a:xfrm>
            <a:off x="7253913" y="1109161"/>
            <a:ext cx="782404" cy="4681637"/>
          </a:xfrm>
        </p:spPr>
        <p:txBody>
          <a:bodyPr vert="vert270" lIns="45720" tIns="0" rIns="45720" anchor="t"/>
          <a:lstStyle>
            <a:lvl1pPr algn="ctr">
              <a:buNone/>
              <a:defRPr sz="2000" b="1"/>
            </a:lvl1pPr>
          </a:lstStyle>
          <a:p>
            <a:r>
              <a:rPr kumimoji="0" lang="en-US"/>
              <a:t>Click to edit Master title style</a:t>
            </a:r>
          </a:p>
        </p:txBody>
      </p:sp>
    </p:spTree>
    <p:extLst>
      <p:ext uri="{BB962C8B-B14F-4D97-AF65-F5344CB8AC3E}">
        <p14:creationId xmlns:p14="http://schemas.microsoft.com/office/powerpoint/2010/main" val="9317487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9"/>
            <a:ext cx="12192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29" name="Rectangle 28"/>
          <p:cNvSpPr/>
          <p:nvPr/>
        </p:nvSpPr>
        <p:spPr>
          <a:xfrm>
            <a:off x="0" y="-1"/>
            <a:ext cx="12192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30" name="Rectangle 29"/>
          <p:cNvSpPr/>
          <p:nvPr/>
        </p:nvSpPr>
        <p:spPr>
          <a:xfrm>
            <a:off x="1" y="308277"/>
            <a:ext cx="12192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31" name="Rectangle 30"/>
          <p:cNvSpPr/>
          <p:nvPr/>
        </p:nvSpPr>
        <p:spPr>
          <a:xfrm flipV="1">
            <a:off x="7213577" y="360247"/>
            <a:ext cx="4978425"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32" name="Rectangle 31"/>
          <p:cNvSpPr/>
          <p:nvPr/>
        </p:nvSpPr>
        <p:spPr>
          <a:xfrm flipV="1">
            <a:off x="7213601" y="440113"/>
            <a:ext cx="49784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useBgFill="1">
        <p:nvSpPr>
          <p:cNvPr id="33" name="Rounded Rectangle 32"/>
          <p:cNvSpPr/>
          <p:nvPr/>
        </p:nvSpPr>
        <p:spPr bwMode="white">
          <a:xfrm>
            <a:off x="7209785" y="497504"/>
            <a:ext cx="408432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useBgFill="1">
        <p:nvSpPr>
          <p:cNvPr id="34" name="Rounded Rectangle 33"/>
          <p:cNvSpPr/>
          <p:nvPr/>
        </p:nvSpPr>
        <p:spPr bwMode="white">
          <a:xfrm>
            <a:off x="9831528" y="588943"/>
            <a:ext cx="21336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35" name="Rectangle 34"/>
          <p:cNvSpPr/>
          <p:nvPr/>
        </p:nvSpPr>
        <p:spPr bwMode="invGray">
          <a:xfrm>
            <a:off x="12113288" y="-2001"/>
            <a:ext cx="76835"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36" name="Rectangle 35"/>
          <p:cNvSpPr/>
          <p:nvPr/>
        </p:nvSpPr>
        <p:spPr bwMode="invGray">
          <a:xfrm>
            <a:off x="12059308" y="-2001"/>
            <a:ext cx="3657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37" name="Rectangle 36"/>
          <p:cNvSpPr/>
          <p:nvPr/>
        </p:nvSpPr>
        <p:spPr bwMode="invGray">
          <a:xfrm>
            <a:off x="12033904" y="-2001"/>
            <a:ext cx="12192"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38" name="Rectangle 37"/>
          <p:cNvSpPr/>
          <p:nvPr/>
        </p:nvSpPr>
        <p:spPr bwMode="invGray">
          <a:xfrm>
            <a:off x="11967231" y="-2001"/>
            <a:ext cx="36576"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39" name="Rectangle 38"/>
          <p:cNvSpPr/>
          <p:nvPr/>
        </p:nvSpPr>
        <p:spPr bwMode="invGray">
          <a:xfrm>
            <a:off x="11887569" y="380"/>
            <a:ext cx="73152"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40" name="Rectangle 39"/>
          <p:cNvSpPr/>
          <p:nvPr/>
        </p:nvSpPr>
        <p:spPr bwMode="invGray">
          <a:xfrm>
            <a:off x="11831300" y="380"/>
            <a:ext cx="12192"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14" name="Date Placeholder 13"/>
          <p:cNvSpPr>
            <a:spLocks noGrp="1"/>
          </p:cNvSpPr>
          <p:nvPr>
            <p:ph type="dt" sz="half" idx="2"/>
          </p:nvPr>
        </p:nvSpPr>
        <p:spPr>
          <a:xfrm>
            <a:off x="8782048" y="612648"/>
            <a:ext cx="1276352" cy="457200"/>
          </a:xfrm>
          <a:prstGeom prst="rect">
            <a:avLst/>
          </a:prstGeom>
        </p:spPr>
        <p:txBody>
          <a:bodyPr vert="horz"/>
          <a:lstStyle>
            <a:lvl1pPr algn="l" eaLnBrk="1" latinLnBrk="0" hangingPunct="1">
              <a:defRPr kumimoji="0" sz="800">
                <a:solidFill>
                  <a:schemeClr val="accent2"/>
                </a:solidFill>
              </a:defRPr>
            </a:lvl1pPr>
          </a:lstStyle>
          <a:p>
            <a:fld id="{C20F09E4-6EA4-4BF3-9FC8-FF40373B88E6}" type="datetime1">
              <a:rPr lang="en-US" smtClean="0"/>
              <a:t>11/9/2017</a:t>
            </a:fld>
            <a:endParaRPr lang="en-US"/>
          </a:p>
        </p:txBody>
      </p:sp>
      <p:sp>
        <p:nvSpPr>
          <p:cNvPr id="3" name="Footer Placeholder 2"/>
          <p:cNvSpPr>
            <a:spLocks noGrp="1"/>
          </p:cNvSpPr>
          <p:nvPr>
            <p:ph type="ftr" sz="quarter" idx="3"/>
          </p:nvPr>
        </p:nvSpPr>
        <p:spPr>
          <a:xfrm>
            <a:off x="7010400" y="612648"/>
            <a:ext cx="1767840" cy="457200"/>
          </a:xfrm>
          <a:prstGeom prst="rect">
            <a:avLst/>
          </a:prstGeom>
        </p:spPr>
        <p:txBody>
          <a:bodyPr vert="horz"/>
          <a:lstStyle>
            <a:lvl1pPr algn="r" eaLnBrk="1" latinLnBrk="0" hangingPunct="1">
              <a:defRPr kumimoji="0" sz="800">
                <a:solidFill>
                  <a:schemeClr val="accent2"/>
                </a:solidFill>
              </a:defRPr>
            </a:lvl1pPr>
          </a:lstStyle>
          <a:p>
            <a:endParaRPr lang="en-US" dirty="0"/>
          </a:p>
        </p:txBody>
      </p:sp>
      <p:sp>
        <p:nvSpPr>
          <p:cNvPr id="23" name="Slide Number Placeholder 22"/>
          <p:cNvSpPr>
            <a:spLocks noGrp="1"/>
          </p:cNvSpPr>
          <p:nvPr>
            <p:ph type="sldNum" sz="quarter" idx="4"/>
          </p:nvPr>
        </p:nvSpPr>
        <p:spPr>
          <a:xfrm>
            <a:off x="10899648" y="2272"/>
            <a:ext cx="1016000" cy="365760"/>
          </a:xfrm>
          <a:prstGeom prst="rect">
            <a:avLst/>
          </a:prstGeom>
        </p:spPr>
        <p:txBody>
          <a:bodyPr vert="horz" anchor="b"/>
          <a:lstStyle>
            <a:lvl1pPr algn="r" eaLnBrk="1" latinLnBrk="0" hangingPunct="1">
              <a:defRPr kumimoji="0" sz="1800">
                <a:solidFill>
                  <a:srgbClr val="FFFFFF"/>
                </a:solidFill>
              </a:defRPr>
            </a:lvl1pPr>
          </a:lstStyle>
          <a:p>
            <a:fld id="{401CF334-2D5C-4859-84A6-CA7E6E43FAEB}" type="slidenum">
              <a:rPr lang="en-US" smtClean="0"/>
              <a:t>‹#›</a:t>
            </a:fld>
            <a:endParaRPr lang="en-US"/>
          </a:p>
        </p:txBody>
      </p:sp>
      <p:sp>
        <p:nvSpPr>
          <p:cNvPr id="13" name="Text Placeholder 12"/>
          <p:cNvSpPr>
            <a:spLocks noGrp="1"/>
          </p:cNvSpPr>
          <p:nvPr>
            <p:ph type="body" idx="1"/>
          </p:nvPr>
        </p:nvSpPr>
        <p:spPr>
          <a:xfrm>
            <a:off x="609600" y="2249424"/>
            <a:ext cx="10972800" cy="4325112"/>
          </a:xfrm>
          <a:prstGeom prst="rect">
            <a:avLst/>
          </a:prstGeom>
        </p:spPr>
        <p:txBody>
          <a:bodyPr vert="horz">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2" name="Title Placeholder 21"/>
          <p:cNvSpPr>
            <a:spLocks noGrp="1"/>
          </p:cNvSpPr>
          <p:nvPr>
            <p:ph type="title"/>
          </p:nvPr>
        </p:nvSpPr>
        <p:spPr>
          <a:xfrm>
            <a:off x="609600" y="1143000"/>
            <a:ext cx="10972800" cy="1066800"/>
          </a:xfrm>
          <a:prstGeom prst="rect">
            <a:avLst/>
          </a:prstGeom>
        </p:spPr>
        <p:txBody>
          <a:bodyPr vert="horz" anchor="ctr">
            <a:normAutofit/>
          </a:bodyPr>
          <a:lstStyle/>
          <a:p>
            <a:r>
              <a:rPr kumimoji="0" lang="en-US"/>
              <a:t>Click to edit Master title style</a:t>
            </a:r>
          </a:p>
        </p:txBody>
      </p:sp>
    </p:spTree>
    <p:extLst>
      <p:ext uri="{BB962C8B-B14F-4D97-AF65-F5344CB8AC3E}">
        <p14:creationId xmlns:p14="http://schemas.microsoft.com/office/powerpoint/2010/main" val="1464872081"/>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2"/>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tx2"/>
          </a:solidFill>
          <a:latin typeface="+mn-lt"/>
          <a:ea typeface="+mn-ea"/>
          <a:cs typeface="+mn-cs"/>
        </a:defRPr>
      </a:lvl2pPr>
      <a:lvl3pPr marL="923544" indent="-219456" algn="l" rtl="0" eaLnBrk="1" latinLnBrk="0" hangingPunct="1">
        <a:spcBef>
          <a:spcPts val="300"/>
        </a:spcBef>
        <a:buClr>
          <a:schemeClr val="accent1"/>
        </a:buClr>
        <a:buFont typeface="Wingdings 2" panose="05020102010507070707" pitchFamily="18" charset="2"/>
        <a:buChar char=""/>
        <a:defRPr kumimoji="0" sz="2400" kern="1200">
          <a:solidFill>
            <a:schemeClr val="tx2"/>
          </a:solidFill>
          <a:latin typeface="+mn-lt"/>
          <a:ea typeface="+mn-ea"/>
          <a:cs typeface="+mn-cs"/>
        </a:defRPr>
      </a:lvl3pPr>
      <a:lvl4pPr marL="1179576" indent="-201168" algn="l" rtl="0" eaLnBrk="1" latinLnBrk="0" hangingPunct="1">
        <a:spcBef>
          <a:spcPts val="300"/>
        </a:spcBef>
        <a:buClr>
          <a:schemeClr val="accent1"/>
        </a:buClr>
        <a:buFont typeface="Wingdings 2" panose="05020102010507070707" pitchFamily="18" charset="2"/>
        <a:buChar char=""/>
        <a:defRPr kumimoji="0" sz="2200" kern="1200">
          <a:solidFill>
            <a:schemeClr val="tx2"/>
          </a:solidFill>
          <a:latin typeface="+mn-lt"/>
          <a:ea typeface="+mn-ea"/>
          <a:cs typeface="+mn-cs"/>
        </a:defRPr>
      </a:lvl4pPr>
      <a:lvl5pPr marL="1389888" indent="-182880" algn="l" rtl="0" eaLnBrk="1" latinLnBrk="0" hangingPunct="1">
        <a:spcBef>
          <a:spcPts val="300"/>
        </a:spcBef>
        <a:buClr>
          <a:schemeClr val="accent1"/>
        </a:buClr>
        <a:buFont typeface="Wingdings 2" panose="05020102010507070707" pitchFamily="18" charset="2"/>
        <a:buChar char=""/>
        <a:defRPr kumimoji="0" sz="2000" kern="1200">
          <a:solidFill>
            <a:schemeClr val="tx2"/>
          </a:solidFill>
          <a:latin typeface="+mn-lt"/>
          <a:ea typeface="+mn-ea"/>
          <a:cs typeface="+mn-cs"/>
        </a:defRPr>
      </a:lvl5pPr>
      <a:lvl6pPr marL="1609344" indent="-182880" algn="l" rtl="0" eaLnBrk="1" latinLnBrk="0" hangingPunct="1">
        <a:spcBef>
          <a:spcPts val="300"/>
        </a:spcBef>
        <a:buClr>
          <a:schemeClr val="accent1"/>
        </a:buClr>
        <a:buFont typeface="Wingdings 2" panose="05020102010507070707" pitchFamily="18" charset="2"/>
        <a:buChar char=""/>
        <a:defRPr kumimoji="0" sz="1800" kern="1200">
          <a:solidFill>
            <a:schemeClr val="tx2"/>
          </a:solidFill>
          <a:latin typeface="+mn-lt"/>
          <a:ea typeface="+mn-ea"/>
          <a:cs typeface="+mn-cs"/>
        </a:defRPr>
      </a:lvl6pPr>
      <a:lvl7pPr marL="1828800" indent="-182880" algn="l" rtl="0" eaLnBrk="1" latinLnBrk="0" hangingPunct="1">
        <a:spcBef>
          <a:spcPts val="300"/>
        </a:spcBef>
        <a:buClr>
          <a:schemeClr val="accent1"/>
        </a:buClr>
        <a:buFont typeface="Wingdings 2" panose="05020102010507070707" pitchFamily="18" charset="2"/>
        <a:buChar char=""/>
        <a:defRPr kumimoji="0" sz="1600" kern="1200">
          <a:solidFill>
            <a:schemeClr val="tx2"/>
          </a:solidFill>
          <a:latin typeface="+mn-lt"/>
          <a:ea typeface="+mn-ea"/>
          <a:cs typeface="+mn-cs"/>
        </a:defRPr>
      </a:lvl7pPr>
      <a:lvl8pPr marL="2029968" indent="-182880" algn="l" rtl="0" eaLnBrk="1" latinLnBrk="0" hangingPunct="1">
        <a:spcBef>
          <a:spcPts val="300"/>
        </a:spcBef>
        <a:buClr>
          <a:schemeClr val="accent1"/>
        </a:buClr>
        <a:buFont typeface="Wingdings 2" panose="05020102010507070707" pitchFamily="18" charset="2"/>
        <a:buChar char=""/>
        <a:defRPr kumimoji="0" sz="1500" kern="1200">
          <a:solidFill>
            <a:schemeClr val="tx2"/>
          </a:solidFill>
          <a:latin typeface="+mn-lt"/>
          <a:ea typeface="+mn-ea"/>
          <a:cs typeface="+mn-cs"/>
        </a:defRPr>
      </a:lvl8pPr>
      <a:lvl9pPr marL="2240280" indent="-182880" algn="l" rtl="0" eaLnBrk="1" latinLnBrk="0" hangingPunct="1">
        <a:spcBef>
          <a:spcPts val="300"/>
        </a:spcBef>
        <a:buClr>
          <a:schemeClr val="accent1"/>
        </a:buClr>
        <a:buFont typeface="Wingdings 2" panose="05020102010507070707" pitchFamily="18" charset="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guide id="3" orient="horz" pos="4152"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8" Type="http://schemas.openxmlformats.org/officeDocument/2006/relationships/image" Target="../media/image13.png"/><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image" Target="../media/image12.jpeg"/><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6.jpeg"/><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2.xml"/><Relationship Id="rId1" Type="http://schemas.openxmlformats.org/officeDocument/2006/relationships/slideLayout" Target="../slideLayouts/slideLayout4.xml"/><Relationship Id="rId4" Type="http://schemas.openxmlformats.org/officeDocument/2006/relationships/image" Target="../media/image8.jpeg"/></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57200" y="4093121"/>
            <a:ext cx="6604000" cy="1752600"/>
          </a:xfrm>
        </p:spPr>
        <p:txBody>
          <a:bodyPr/>
          <a:lstStyle/>
          <a:p>
            <a:r>
              <a:rPr lang="en-US" dirty="0">
                <a:latin typeface="Sitka Subheading" panose="02000505000000020004" pitchFamily="2" charset="0"/>
              </a:rPr>
              <a:t>Ryan Nicholas</a:t>
            </a:r>
          </a:p>
          <a:p>
            <a:r>
              <a:rPr lang="en-US" dirty="0">
                <a:latin typeface="Sitka Subheading" panose="02000505000000020004" pitchFamily="2" charset="0"/>
              </a:rPr>
              <a:t>Salon Growth Solutions</a:t>
            </a:r>
          </a:p>
          <a:p>
            <a:r>
              <a:rPr lang="en-US" dirty="0">
                <a:latin typeface="Sitka Subheading" panose="02000505000000020004" pitchFamily="2" charset="0"/>
              </a:rPr>
              <a:t>11/10/2017</a:t>
            </a:r>
          </a:p>
        </p:txBody>
      </p:sp>
      <p:sp>
        <p:nvSpPr>
          <p:cNvPr id="2" name="Title 1"/>
          <p:cNvSpPr>
            <a:spLocks noGrp="1"/>
          </p:cNvSpPr>
          <p:nvPr>
            <p:ph type="ctrTitle"/>
          </p:nvPr>
        </p:nvSpPr>
        <p:spPr>
          <a:xfrm>
            <a:off x="457200" y="2339760"/>
            <a:ext cx="11277600" cy="1470025"/>
          </a:xfrm>
        </p:spPr>
        <p:txBody>
          <a:bodyPr/>
          <a:lstStyle/>
          <a:p>
            <a:r>
              <a:rPr lang="en-PH" dirty="0">
                <a:latin typeface="Sitka Subheading" panose="02000505000000020004" pitchFamily="2" charset="0"/>
              </a:rPr>
              <a:t>Marketing Fundamentals</a:t>
            </a:r>
            <a:endParaRPr lang="en-US" dirty="0">
              <a:latin typeface="Sitka Subheading" panose="02000505000000020004" pitchFamily="2" charset="0"/>
            </a:endParaRPr>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315438" y="176109"/>
            <a:ext cx="1876562" cy="1880315"/>
          </a:xfrm>
          <a:prstGeom prst="rect">
            <a:avLst/>
          </a:prstGeom>
        </p:spPr>
      </p:pic>
    </p:spTree>
    <p:extLst>
      <p:ext uri="{BB962C8B-B14F-4D97-AF65-F5344CB8AC3E}">
        <p14:creationId xmlns:p14="http://schemas.microsoft.com/office/powerpoint/2010/main" val="34159431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09600" y="1143000"/>
            <a:ext cx="3962400" cy="672921"/>
          </a:xfrm>
        </p:spPr>
        <p:txBody>
          <a:bodyPr>
            <a:normAutofit fontScale="90000"/>
          </a:bodyPr>
          <a:lstStyle/>
          <a:p>
            <a:r>
              <a:rPr lang="en-US" b="1" dirty="0">
                <a:latin typeface="Sitka Subheading" panose="02000505000000020004" pitchFamily="2" charset="0"/>
              </a:rPr>
              <a:t>Lead Generation</a:t>
            </a:r>
          </a:p>
        </p:txBody>
      </p:sp>
      <p:sp>
        <p:nvSpPr>
          <p:cNvPr id="4" name="TextBox 3"/>
          <p:cNvSpPr txBox="1"/>
          <p:nvPr/>
        </p:nvSpPr>
        <p:spPr>
          <a:xfrm>
            <a:off x="609600" y="2112135"/>
            <a:ext cx="7259392" cy="4247317"/>
          </a:xfrm>
          <a:prstGeom prst="rect">
            <a:avLst/>
          </a:prstGeom>
          <a:noFill/>
        </p:spPr>
        <p:txBody>
          <a:bodyPr wrap="square" rtlCol="0">
            <a:spAutoFit/>
          </a:bodyPr>
          <a:lstStyle/>
          <a:p>
            <a:pPr marL="285750" indent="-285750">
              <a:buFont typeface="Arial" panose="020B0604020202020204" pitchFamily="34" charset="0"/>
              <a:buChar char="•"/>
            </a:pPr>
            <a:r>
              <a:rPr lang="en-PH" dirty="0"/>
              <a:t> is the process of attracting and converting strangers and prospects into someone who has indicated interest is you company's product or service.</a:t>
            </a:r>
          </a:p>
          <a:p>
            <a:pPr marL="285750" indent="-285750">
              <a:buFont typeface="Arial" panose="020B0604020202020204" pitchFamily="34" charset="0"/>
              <a:buChar char="•"/>
            </a:pPr>
            <a:endParaRPr lang="en-PH" dirty="0"/>
          </a:p>
          <a:p>
            <a:pPr marL="285750" indent="-285750">
              <a:buFont typeface="Arial" panose="020B0604020202020204" pitchFamily="34" charset="0"/>
              <a:buChar char="•"/>
            </a:pPr>
            <a:r>
              <a:rPr lang="en-PH" dirty="0"/>
              <a:t>Process of collecting names and contact information about qualified prospects which will be contacted by the salespeople for generating orders.</a:t>
            </a:r>
          </a:p>
          <a:p>
            <a:pPr marL="285750" indent="-285750">
              <a:buFont typeface="Arial" panose="020B0604020202020204" pitchFamily="34" charset="0"/>
              <a:buChar char="•"/>
            </a:pPr>
            <a:endParaRPr lang="en-PH" dirty="0"/>
          </a:p>
          <a:p>
            <a:pPr marL="285750" indent="-285750">
              <a:buFont typeface="Arial" panose="020B0604020202020204" pitchFamily="34" charset="0"/>
              <a:buChar char="•"/>
            </a:pPr>
            <a:r>
              <a:rPr lang="en-PH" dirty="0"/>
              <a:t>often uses digital channels, and has been undergoing substantial changes in recent years from the rise of new online and social techniques. In particular, the abundance of information readily available online has led to the rise of the “self-directed buyer” and the emergence of new techniques to develop and qualify potential leads before passing them to sales</a:t>
            </a:r>
          </a:p>
          <a:p>
            <a:br>
              <a:rPr lang="en-PH" dirty="0"/>
            </a:br>
            <a:endParaRPr lang="en-PH" dirty="0"/>
          </a:p>
        </p:txBody>
      </p:sp>
      <p:pic>
        <p:nvPicPr>
          <p:cNvPr id="6146" name="Picture 2" descr="Image result for Lead generatio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54473" y="2820473"/>
            <a:ext cx="4037527" cy="403752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730458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9550" y="769512"/>
            <a:ext cx="10972800" cy="1066800"/>
          </a:xfrm>
        </p:spPr>
        <p:txBody>
          <a:bodyPr/>
          <a:lstStyle/>
          <a:p>
            <a:r>
              <a:rPr lang="en-US" dirty="0">
                <a:latin typeface="Sitka Subheading" panose="02000505000000020004" pitchFamily="2" charset="0"/>
              </a:rPr>
              <a:t>Vs Sales</a:t>
            </a:r>
          </a:p>
        </p:txBody>
      </p:sp>
      <p:pic>
        <p:nvPicPr>
          <p:cNvPr id="9218" name="Picture 2" descr="Image result for Marketing vs sale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9550" y="1836312"/>
            <a:ext cx="11772900" cy="48196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282350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7975" y="812952"/>
            <a:ext cx="10972800" cy="724436"/>
          </a:xfrm>
        </p:spPr>
        <p:txBody>
          <a:bodyPr/>
          <a:lstStyle/>
          <a:p>
            <a:r>
              <a:rPr lang="en-PH" b="1" dirty="0">
                <a:latin typeface="Sitka Subheading" panose="02000505000000020004" pitchFamily="2" charset="0"/>
              </a:rPr>
              <a:t>EBM </a:t>
            </a:r>
            <a:r>
              <a:rPr lang="en-PH" dirty="0">
                <a:latin typeface="Sitka Subheading" panose="02000505000000020004" pitchFamily="2" charset="0"/>
              </a:rPr>
              <a:t>(</a:t>
            </a:r>
            <a:r>
              <a:rPr lang="en-PH" b="1" dirty="0">
                <a:latin typeface="Sitka Subheading" panose="02000505000000020004" pitchFamily="2" charset="0"/>
              </a:rPr>
              <a:t>E</a:t>
            </a:r>
            <a:r>
              <a:rPr lang="en-PH" dirty="0">
                <a:latin typeface="Sitka Subheading" panose="02000505000000020004" pitchFamily="2" charset="0"/>
              </a:rPr>
              <a:t>ducation </a:t>
            </a:r>
            <a:r>
              <a:rPr lang="en-PH" b="1" dirty="0">
                <a:latin typeface="Sitka Subheading" panose="02000505000000020004" pitchFamily="2" charset="0"/>
              </a:rPr>
              <a:t>B</a:t>
            </a:r>
            <a:r>
              <a:rPr lang="en-PH" dirty="0">
                <a:latin typeface="Sitka Subheading" panose="02000505000000020004" pitchFamily="2" charset="0"/>
              </a:rPr>
              <a:t>ased </a:t>
            </a:r>
            <a:r>
              <a:rPr lang="en-PH" b="1" dirty="0">
                <a:latin typeface="Sitka Subheading" panose="02000505000000020004" pitchFamily="2" charset="0"/>
              </a:rPr>
              <a:t>M</a:t>
            </a:r>
            <a:r>
              <a:rPr lang="en-PH" dirty="0">
                <a:latin typeface="Sitka Subheading" panose="02000505000000020004" pitchFamily="2" charset="0"/>
              </a:rPr>
              <a:t>arketing)</a:t>
            </a:r>
            <a:endParaRPr lang="en-US" dirty="0">
              <a:latin typeface="Sitka Subheading" panose="02000505000000020004" pitchFamily="2" charset="0"/>
            </a:endParaRPr>
          </a:p>
        </p:txBody>
      </p:sp>
      <p:sp>
        <p:nvSpPr>
          <p:cNvPr id="5" name="TextBox 4"/>
          <p:cNvSpPr txBox="1"/>
          <p:nvPr/>
        </p:nvSpPr>
        <p:spPr>
          <a:xfrm>
            <a:off x="307975" y="1723114"/>
            <a:ext cx="5262018" cy="707886"/>
          </a:xfrm>
          <a:prstGeom prst="rect">
            <a:avLst/>
          </a:prstGeom>
          <a:noFill/>
        </p:spPr>
        <p:txBody>
          <a:bodyPr wrap="none" rtlCol="0">
            <a:spAutoFit/>
          </a:bodyPr>
          <a:lstStyle/>
          <a:p>
            <a:pPr marL="571500" indent="-571500">
              <a:buFont typeface="Arial" panose="020B0604020202020204" pitchFamily="34" charset="0"/>
              <a:buChar char="•"/>
            </a:pPr>
            <a:r>
              <a:rPr lang="en-PH" sz="4000" dirty="0"/>
              <a:t>Buyer </a:t>
            </a:r>
            <a:r>
              <a:rPr lang="en-PH" sz="3600" dirty="0"/>
              <a:t>Awareness</a:t>
            </a:r>
            <a:r>
              <a:rPr lang="en-PH" sz="4000" dirty="0"/>
              <a:t> scale</a:t>
            </a:r>
          </a:p>
        </p:txBody>
      </p:sp>
      <p:sp>
        <p:nvSpPr>
          <p:cNvPr id="7" name="AutoShape 4" descr="image.png"/>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PH"/>
          </a:p>
        </p:txBody>
      </p:sp>
      <p:pic>
        <p:nvPicPr>
          <p:cNvPr id="7174" name="Picture 6" descr="Image result for Buyer Awareness scale"/>
          <p:cNvPicPr>
            <a:picLocks noChangeAspect="1" noChangeArrowheads="1"/>
          </p:cNvPicPr>
          <p:nvPr/>
        </p:nvPicPr>
        <p:blipFill rotWithShape="1">
          <a:blip r:embed="rId2">
            <a:extLst>
              <a:ext uri="{28A0092B-C50C-407E-A947-70E740481C1C}">
                <a14:useLocalDpi xmlns:a14="http://schemas.microsoft.com/office/drawing/2010/main" val="0"/>
              </a:ext>
            </a:extLst>
          </a:blip>
          <a:srcRect r="780" b="9640"/>
          <a:stretch/>
        </p:blipFill>
        <p:spPr bwMode="auto">
          <a:xfrm>
            <a:off x="1754013" y="2431000"/>
            <a:ext cx="7944014" cy="403690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621848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descr="Image resul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007694"/>
            <a:ext cx="3335629" cy="2223754"/>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a:off x="365616" y="607932"/>
            <a:ext cx="10972800" cy="814589"/>
          </a:xfrm>
        </p:spPr>
        <p:txBody>
          <a:bodyPr/>
          <a:lstStyle/>
          <a:p>
            <a:pPr marL="571500" indent="-571500">
              <a:buFont typeface="Arial" panose="020B0604020202020204" pitchFamily="34" charset="0"/>
              <a:buChar char="•"/>
            </a:pPr>
            <a:r>
              <a:rPr lang="en-US" dirty="0">
                <a:latin typeface="+mn-lt"/>
              </a:rPr>
              <a:t>Contextual Marketing vs Search Marketing</a:t>
            </a:r>
          </a:p>
        </p:txBody>
      </p:sp>
      <p:graphicFrame>
        <p:nvGraphicFramePr>
          <p:cNvPr id="5" name="Diagram 4"/>
          <p:cNvGraphicFramePr/>
          <p:nvPr>
            <p:extLst>
              <p:ext uri="{D42A27DB-BD31-4B8C-83A1-F6EECF244321}">
                <p14:modId xmlns:p14="http://schemas.microsoft.com/office/powerpoint/2010/main" val="3553974158"/>
              </p:ext>
            </p:extLst>
          </p:nvPr>
        </p:nvGraphicFramePr>
        <p:xfrm>
          <a:off x="2920642" y="1422521"/>
          <a:ext cx="6107448" cy="522297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8196" name="Picture 4" descr="Related image"/>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9206156" y="3098623"/>
            <a:ext cx="2985844" cy="204004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068977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53037" y="862884"/>
            <a:ext cx="7740203" cy="369332"/>
          </a:xfrm>
          <a:prstGeom prst="rect">
            <a:avLst/>
          </a:prstGeom>
          <a:noFill/>
        </p:spPr>
        <p:txBody>
          <a:bodyPr wrap="square" rtlCol="0">
            <a:spAutoFit/>
          </a:bodyPr>
          <a:lstStyle/>
          <a:p>
            <a:r>
              <a:rPr lang="en-PH" dirty="0"/>
              <a:t>Buyer Sophistication</a:t>
            </a:r>
          </a:p>
        </p:txBody>
      </p:sp>
    </p:spTree>
    <p:extLst>
      <p:ext uri="{BB962C8B-B14F-4D97-AF65-F5344CB8AC3E}">
        <p14:creationId xmlns:p14="http://schemas.microsoft.com/office/powerpoint/2010/main" val="38777826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4944202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ubtitle 9"/>
          <p:cNvSpPr>
            <a:spLocks noGrp="1"/>
          </p:cNvSpPr>
          <p:nvPr>
            <p:ph type="subTitle" idx="1"/>
          </p:nvPr>
        </p:nvSpPr>
        <p:spPr/>
        <p:txBody>
          <a:bodyPr/>
          <a:lstStyle/>
          <a:p>
            <a:r>
              <a:rPr lang="en-US" dirty="0"/>
              <a:t> </a:t>
            </a:r>
          </a:p>
        </p:txBody>
      </p:sp>
      <p:sp>
        <p:nvSpPr>
          <p:cNvPr id="2" name="Title 1"/>
          <p:cNvSpPr>
            <a:spLocks noGrp="1"/>
          </p:cNvSpPr>
          <p:nvPr>
            <p:ph type="ctrTitle"/>
          </p:nvPr>
        </p:nvSpPr>
        <p:spPr/>
        <p:txBody>
          <a:bodyPr/>
          <a:lstStyle/>
          <a:p>
            <a:r>
              <a:rPr lang="en-US"/>
              <a:t> </a:t>
            </a:r>
            <a:endParaRPr lang="en-US" dirty="0"/>
          </a:p>
        </p:txBody>
      </p:sp>
      <p:sp>
        <p:nvSpPr>
          <p:cNvPr id="8" name="Rectangle 7"/>
          <p:cNvSpPr/>
          <p:nvPr/>
        </p:nvSpPr>
        <p:spPr>
          <a:xfrm>
            <a:off x="609600" y="6183868"/>
            <a:ext cx="10972800" cy="369332"/>
          </a:xfrm>
          <a:prstGeom prst="rect">
            <a:avLst/>
          </a:prstGeom>
        </p:spPr>
        <p:txBody>
          <a:bodyPr wrap="square">
            <a:spAutoFit/>
          </a:bodyPr>
          <a:lstStyle/>
          <a:p>
            <a:pPr algn="ctr"/>
            <a:r>
              <a:rPr lang="en-US" dirty="0">
                <a:solidFill>
                  <a:schemeClr val="accent2"/>
                </a:solidFill>
              </a:rPr>
              <a:t>Adventure Works:  The ultimate source for outdoor equipment</a:t>
            </a:r>
          </a:p>
        </p:txBody>
      </p:sp>
    </p:spTree>
    <p:extLst>
      <p:ext uri="{BB962C8B-B14F-4D97-AF65-F5344CB8AC3E}">
        <p14:creationId xmlns:p14="http://schemas.microsoft.com/office/powerpoint/2010/main" val="13212215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2423288"/>
            <a:ext cx="10972800" cy="2064999"/>
          </a:xfrm>
        </p:spPr>
        <p:txBody>
          <a:bodyPr>
            <a:normAutofit/>
          </a:bodyPr>
          <a:lstStyle/>
          <a:p>
            <a:r>
              <a:rPr lang="en-PH" dirty="0">
                <a:latin typeface="Sitka Subheading" panose="02000505000000020004" pitchFamily="2" charset="0"/>
              </a:rPr>
              <a:t>"</a:t>
            </a:r>
            <a:r>
              <a:rPr lang="en-PH" b="1" dirty="0">
                <a:latin typeface="Sitka Subheading" panose="02000505000000020004" pitchFamily="2" charset="0"/>
              </a:rPr>
              <a:t>Marketing</a:t>
            </a:r>
            <a:r>
              <a:rPr lang="en-PH" dirty="0">
                <a:latin typeface="Sitka Subheading" panose="02000505000000020004" pitchFamily="2" charset="0"/>
              </a:rPr>
              <a:t> is the building of a relationship between a company, a product, and a consumer by understanding the value of their needs." Naturally if those </a:t>
            </a:r>
            <a:r>
              <a:rPr lang="en-PH" b="1" dirty="0">
                <a:latin typeface="Sitka Subheading" panose="02000505000000020004" pitchFamily="2" charset="0"/>
              </a:rPr>
              <a:t>marketing </a:t>
            </a:r>
            <a:r>
              <a:rPr lang="en-PH" dirty="0">
                <a:latin typeface="Sitka Subheading" panose="02000505000000020004" pitchFamily="2" charset="0"/>
              </a:rPr>
              <a:t>do not understand the value of their product in relation to the customer's needs, then will fail.</a:t>
            </a:r>
          </a:p>
          <a:p>
            <a:endParaRPr lang="en-PH" dirty="0">
              <a:latin typeface="Sitka Subheading" panose="02000505000000020004" pitchFamily="2" charset="0"/>
            </a:endParaRPr>
          </a:p>
        </p:txBody>
      </p:sp>
      <p:sp>
        <p:nvSpPr>
          <p:cNvPr id="2" name="Title 1"/>
          <p:cNvSpPr>
            <a:spLocks noGrp="1"/>
          </p:cNvSpPr>
          <p:nvPr>
            <p:ph type="title"/>
          </p:nvPr>
        </p:nvSpPr>
        <p:spPr/>
        <p:txBody>
          <a:bodyPr/>
          <a:lstStyle/>
          <a:p>
            <a:r>
              <a:rPr lang="en-PH" dirty="0">
                <a:latin typeface="Sitka Subheading" panose="02000505000000020004" pitchFamily="2" charset="0"/>
              </a:rPr>
              <a:t>What is marketing?</a:t>
            </a:r>
            <a:endParaRPr lang="en-US" dirty="0">
              <a:latin typeface="Sitka Subheading" panose="02000505000000020004" pitchFamily="2" charset="0"/>
            </a:endParaRPr>
          </a:p>
        </p:txBody>
      </p:sp>
      <p:sp>
        <p:nvSpPr>
          <p:cNvPr id="4" name="Content Placeholder 2"/>
          <p:cNvSpPr txBox="1">
            <a:spLocks/>
          </p:cNvSpPr>
          <p:nvPr/>
        </p:nvSpPr>
        <p:spPr>
          <a:xfrm>
            <a:off x="609600" y="4701776"/>
            <a:ext cx="10972800" cy="1094704"/>
          </a:xfrm>
          <a:prstGeom prst="rect">
            <a:avLst/>
          </a:prstGeom>
        </p:spPr>
        <p:txBody>
          <a:bodyPr vert="horz">
            <a:normAutofit fontScale="92500" lnSpcReduction="20000"/>
          </a:bodyPr>
          <a:lstStyle>
            <a:lvl1pPr marL="365760" indent="-256032" algn="l" rtl="0" eaLnBrk="1" latinLnBrk="0" hangingPunct="1">
              <a:spcBef>
                <a:spcPts val="300"/>
              </a:spcBef>
              <a:buClr>
                <a:schemeClr val="accent3"/>
              </a:buClr>
              <a:buFont typeface="Georgia"/>
              <a:buChar char="•"/>
              <a:defRPr kumimoji="0" sz="2800" kern="1200">
                <a:solidFill>
                  <a:schemeClr val="tx2"/>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tx2"/>
                </a:solidFill>
                <a:latin typeface="+mn-lt"/>
                <a:ea typeface="+mn-ea"/>
                <a:cs typeface="+mn-cs"/>
              </a:defRPr>
            </a:lvl2pPr>
            <a:lvl3pPr marL="923544" indent="-219456" algn="l" rtl="0" eaLnBrk="1" latinLnBrk="0" hangingPunct="1">
              <a:spcBef>
                <a:spcPts val="300"/>
              </a:spcBef>
              <a:buClr>
                <a:schemeClr val="accent1"/>
              </a:buClr>
              <a:buFont typeface="Wingdings 2" panose="05020102010507070707" pitchFamily="18" charset="2"/>
              <a:buChar char=""/>
              <a:defRPr kumimoji="0" sz="2400" kern="1200">
                <a:solidFill>
                  <a:schemeClr val="tx2"/>
                </a:solidFill>
                <a:latin typeface="+mn-lt"/>
                <a:ea typeface="+mn-ea"/>
                <a:cs typeface="+mn-cs"/>
              </a:defRPr>
            </a:lvl3pPr>
            <a:lvl4pPr marL="1179576" indent="-201168" algn="l" rtl="0" eaLnBrk="1" latinLnBrk="0" hangingPunct="1">
              <a:spcBef>
                <a:spcPts val="300"/>
              </a:spcBef>
              <a:buClr>
                <a:schemeClr val="accent1"/>
              </a:buClr>
              <a:buFont typeface="Wingdings 2" panose="05020102010507070707" pitchFamily="18" charset="2"/>
              <a:buChar char=""/>
              <a:defRPr kumimoji="0" sz="2200" kern="1200">
                <a:solidFill>
                  <a:schemeClr val="tx2"/>
                </a:solidFill>
                <a:latin typeface="+mn-lt"/>
                <a:ea typeface="+mn-ea"/>
                <a:cs typeface="+mn-cs"/>
              </a:defRPr>
            </a:lvl4pPr>
            <a:lvl5pPr marL="1389888" indent="-182880" algn="l" rtl="0" eaLnBrk="1" latinLnBrk="0" hangingPunct="1">
              <a:spcBef>
                <a:spcPts val="300"/>
              </a:spcBef>
              <a:buClr>
                <a:schemeClr val="accent1"/>
              </a:buClr>
              <a:buFont typeface="Wingdings 2" panose="05020102010507070707" pitchFamily="18" charset="2"/>
              <a:buChar char=""/>
              <a:defRPr kumimoji="0" sz="2000" kern="1200">
                <a:solidFill>
                  <a:schemeClr val="tx2"/>
                </a:solidFill>
                <a:latin typeface="+mn-lt"/>
                <a:ea typeface="+mn-ea"/>
                <a:cs typeface="+mn-cs"/>
              </a:defRPr>
            </a:lvl5pPr>
            <a:lvl6pPr marL="1609344" indent="-182880" algn="l" rtl="0" eaLnBrk="1" latinLnBrk="0" hangingPunct="1">
              <a:spcBef>
                <a:spcPts val="300"/>
              </a:spcBef>
              <a:buClr>
                <a:schemeClr val="accent1"/>
              </a:buClr>
              <a:buFont typeface="Wingdings 2" panose="05020102010507070707" pitchFamily="18" charset="2"/>
              <a:buChar char=""/>
              <a:defRPr kumimoji="0" sz="1800" kern="1200">
                <a:solidFill>
                  <a:schemeClr val="tx2"/>
                </a:solidFill>
                <a:latin typeface="+mn-lt"/>
                <a:ea typeface="+mn-ea"/>
                <a:cs typeface="+mn-cs"/>
              </a:defRPr>
            </a:lvl6pPr>
            <a:lvl7pPr marL="1828800" indent="-182880" algn="l" rtl="0" eaLnBrk="1" latinLnBrk="0" hangingPunct="1">
              <a:spcBef>
                <a:spcPts val="300"/>
              </a:spcBef>
              <a:buClr>
                <a:schemeClr val="accent1"/>
              </a:buClr>
              <a:buFont typeface="Wingdings 2" panose="05020102010507070707" pitchFamily="18" charset="2"/>
              <a:buChar char=""/>
              <a:defRPr kumimoji="0" sz="1600" kern="1200">
                <a:solidFill>
                  <a:schemeClr val="tx2"/>
                </a:solidFill>
                <a:latin typeface="+mn-lt"/>
                <a:ea typeface="+mn-ea"/>
                <a:cs typeface="+mn-cs"/>
              </a:defRPr>
            </a:lvl7pPr>
            <a:lvl8pPr marL="2029968" indent="-182880" algn="l" rtl="0" eaLnBrk="1" latinLnBrk="0" hangingPunct="1">
              <a:spcBef>
                <a:spcPts val="300"/>
              </a:spcBef>
              <a:buClr>
                <a:schemeClr val="accent1"/>
              </a:buClr>
              <a:buFont typeface="Wingdings 2" panose="05020102010507070707" pitchFamily="18" charset="2"/>
              <a:buChar char=""/>
              <a:defRPr kumimoji="0" sz="1500" kern="1200">
                <a:solidFill>
                  <a:schemeClr val="tx2"/>
                </a:solidFill>
                <a:latin typeface="+mn-lt"/>
                <a:ea typeface="+mn-ea"/>
                <a:cs typeface="+mn-cs"/>
              </a:defRPr>
            </a:lvl8pPr>
            <a:lvl9pPr marL="2240280" indent="-182880" algn="l" rtl="0" eaLnBrk="1" latinLnBrk="0" hangingPunct="1">
              <a:spcBef>
                <a:spcPts val="300"/>
              </a:spcBef>
              <a:buClr>
                <a:schemeClr val="accent1"/>
              </a:buClr>
              <a:buFont typeface="Wingdings 2" panose="05020102010507070707" pitchFamily="18" charset="2"/>
              <a:buChar char=""/>
              <a:defRPr kumimoji="0" sz="1400" kern="1200" baseline="0">
                <a:solidFill>
                  <a:schemeClr val="tx2"/>
                </a:solidFill>
                <a:latin typeface="+mn-lt"/>
                <a:ea typeface="+mn-ea"/>
                <a:cs typeface="+mn-cs"/>
              </a:defRPr>
            </a:lvl9pPr>
          </a:lstStyle>
          <a:p>
            <a:r>
              <a:rPr lang="en-PH" dirty="0">
                <a:latin typeface="Sitka Subheading" panose="02000505000000020004" pitchFamily="2" charset="0"/>
              </a:rPr>
              <a:t>The management process through which goods and services move from concept to the customer.</a:t>
            </a:r>
            <a:br>
              <a:rPr lang="en-PH" dirty="0">
                <a:latin typeface="Sitka Subheading" panose="02000505000000020004" pitchFamily="2" charset="0"/>
              </a:rPr>
            </a:br>
            <a:endParaRPr lang="en-PH" dirty="0">
              <a:latin typeface="Sitka Subheading" panose="02000505000000020004" pitchFamily="2" charset="0"/>
            </a:endParaRPr>
          </a:p>
        </p:txBody>
      </p:sp>
    </p:spTree>
    <p:extLst>
      <p:ext uri="{BB962C8B-B14F-4D97-AF65-F5344CB8AC3E}">
        <p14:creationId xmlns:p14="http://schemas.microsoft.com/office/powerpoint/2010/main" val="1790681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7481" y="4710448"/>
            <a:ext cx="10972800" cy="1066800"/>
          </a:xfrm>
        </p:spPr>
        <p:txBody>
          <a:bodyPr>
            <a:noAutofit/>
          </a:bodyPr>
          <a:lstStyle/>
          <a:p>
            <a:r>
              <a:rPr lang="en-PH" sz="7200" dirty="0">
                <a:latin typeface="Sitka Subheading" panose="02000505000000020004" pitchFamily="2" charset="0"/>
              </a:rPr>
              <a:t>Marketing &amp; Innovation</a:t>
            </a:r>
            <a:endParaRPr lang="en-US" sz="7200" dirty="0">
              <a:latin typeface="Sitka Subheading" panose="02000505000000020004" pitchFamily="2" charset="0"/>
            </a:endParaRPr>
          </a:p>
        </p:txBody>
      </p:sp>
      <p:pic>
        <p:nvPicPr>
          <p:cNvPr id="1028" name="Picture 4" descr="Related imag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49536" y="704016"/>
            <a:ext cx="4815670" cy="42588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638476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Image result for marketing is importan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29589" y="3084923"/>
            <a:ext cx="5662411" cy="3773078"/>
          </a:xfrm>
          <a:prstGeom prst="rect">
            <a:avLst/>
          </a:prstGeom>
          <a:noFill/>
          <a:extLst>
            <a:ext uri="{909E8E84-426E-40DD-AFC4-6F175D3DCCD1}">
              <a14:hiddenFill xmlns:a14="http://schemas.microsoft.com/office/drawing/2010/main">
                <a:solidFill>
                  <a:srgbClr val="FFFFFF"/>
                </a:solidFill>
              </a14:hiddenFill>
            </a:ext>
          </a:extLst>
        </p:spPr>
      </p:pic>
      <p:sp>
        <p:nvSpPr>
          <p:cNvPr id="7" name="Content Placeholder 6"/>
          <p:cNvSpPr>
            <a:spLocks noGrp="1"/>
          </p:cNvSpPr>
          <p:nvPr>
            <p:ph sz="half" idx="1"/>
          </p:nvPr>
        </p:nvSpPr>
        <p:spPr>
          <a:xfrm>
            <a:off x="880057" y="2893368"/>
            <a:ext cx="6460900" cy="3494551"/>
          </a:xfrm>
        </p:spPr>
        <p:txBody>
          <a:bodyPr>
            <a:normAutofit/>
          </a:bodyPr>
          <a:lstStyle/>
          <a:p>
            <a:r>
              <a:rPr lang="en-PH" dirty="0"/>
              <a:t>The heart of your business success lies in its </a:t>
            </a:r>
            <a:r>
              <a:rPr lang="en-PH" b="1" dirty="0"/>
              <a:t>marketing</a:t>
            </a:r>
            <a:r>
              <a:rPr lang="en-PH" dirty="0"/>
              <a:t>. Most aspects of your business depend on successful </a:t>
            </a:r>
            <a:r>
              <a:rPr lang="en-PH" b="1" dirty="0"/>
              <a:t>marketing</a:t>
            </a:r>
            <a:r>
              <a:rPr lang="en-PH" dirty="0"/>
              <a:t>. The overall </a:t>
            </a:r>
            <a:r>
              <a:rPr lang="en-PH" b="1" dirty="0"/>
              <a:t>marketing </a:t>
            </a:r>
            <a:r>
              <a:rPr lang="en-PH" dirty="0"/>
              <a:t>umbrella covers advertising, public relations, promotions and sales. </a:t>
            </a:r>
            <a:r>
              <a:rPr lang="en-PH" b="1" dirty="0"/>
              <a:t>Marketing</a:t>
            </a:r>
            <a:r>
              <a:rPr lang="en-PH" dirty="0"/>
              <a:t> is a process by which a product or service is introduced and promoted to potential customers.</a:t>
            </a:r>
          </a:p>
          <a:p>
            <a:endParaRPr lang="en-US" dirty="0"/>
          </a:p>
        </p:txBody>
      </p:sp>
      <p:sp>
        <p:nvSpPr>
          <p:cNvPr id="2" name="Title 1"/>
          <p:cNvSpPr>
            <a:spLocks noGrp="1"/>
          </p:cNvSpPr>
          <p:nvPr>
            <p:ph type="title"/>
          </p:nvPr>
        </p:nvSpPr>
        <p:spPr>
          <a:xfrm>
            <a:off x="880057" y="1518290"/>
            <a:ext cx="10972800" cy="1066800"/>
          </a:xfrm>
        </p:spPr>
        <p:txBody>
          <a:bodyPr/>
          <a:lstStyle/>
          <a:p>
            <a:r>
              <a:rPr lang="en-PH" dirty="0">
                <a:latin typeface="Sitka Subheading" panose="02000505000000020004" pitchFamily="2" charset="0"/>
              </a:rPr>
              <a:t>Why is marketing so important?</a:t>
            </a:r>
            <a:endParaRPr lang="en-US" dirty="0">
              <a:latin typeface="Sitka Subheading" panose="02000505000000020004" pitchFamily="2" charset="0"/>
            </a:endParaRPr>
          </a:p>
        </p:txBody>
      </p:sp>
    </p:spTree>
    <p:extLst>
      <p:ext uri="{BB962C8B-B14F-4D97-AF65-F5344CB8AC3E}">
        <p14:creationId xmlns:p14="http://schemas.microsoft.com/office/powerpoint/2010/main" val="41904362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58082" y="910020"/>
            <a:ext cx="10968509" cy="2876368"/>
          </a:xfrm>
        </p:spPr>
        <p:txBody>
          <a:bodyPr>
            <a:normAutofit/>
          </a:bodyPr>
          <a:lstStyle/>
          <a:p>
            <a:r>
              <a:rPr lang="en-PH" dirty="0"/>
              <a:t>Getting Word Out</a:t>
            </a:r>
          </a:p>
          <a:p>
            <a:pPr lvl="1"/>
            <a:r>
              <a:rPr lang="en-PH" sz="2000" dirty="0"/>
              <a:t>For a business to succeed, the product or service it provides must be known to potential buyers. Unless your business is known in the community and have communication with your customers readily available, you have to use marketing strategies to create product or service awareness. Without marketing, your potential customers may never be aware of your business offerings and your business may not be given the opportunity to progress and succeed. Using marketing to promote your product, service and company provides your business with a chance of being discovered by prospective customers.</a:t>
            </a:r>
          </a:p>
        </p:txBody>
      </p:sp>
      <p:sp>
        <p:nvSpPr>
          <p:cNvPr id="7" name="Content Placeholder 2"/>
          <p:cNvSpPr txBox="1">
            <a:spLocks/>
          </p:cNvSpPr>
          <p:nvPr/>
        </p:nvSpPr>
        <p:spPr>
          <a:xfrm>
            <a:off x="558081" y="3786388"/>
            <a:ext cx="10968509" cy="2876368"/>
          </a:xfrm>
          <a:prstGeom prst="rect">
            <a:avLst/>
          </a:prstGeom>
        </p:spPr>
        <p:txBody>
          <a:bodyPr vert="horz">
            <a:normAutofit/>
          </a:bodyPr>
          <a:lstStyle>
            <a:lvl1pPr marL="365760" indent="-256032" algn="l" rtl="0" eaLnBrk="1" latinLnBrk="0" hangingPunct="1">
              <a:spcBef>
                <a:spcPts val="300"/>
              </a:spcBef>
              <a:buClr>
                <a:schemeClr val="accent3"/>
              </a:buClr>
              <a:buFont typeface="Georgia"/>
              <a:buChar char="•"/>
              <a:defRPr kumimoji="0" sz="2800" kern="1200">
                <a:solidFill>
                  <a:schemeClr val="tx2"/>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tx2"/>
                </a:solidFill>
                <a:latin typeface="+mn-lt"/>
                <a:ea typeface="+mn-ea"/>
                <a:cs typeface="+mn-cs"/>
              </a:defRPr>
            </a:lvl2pPr>
            <a:lvl3pPr marL="923544" indent="-219456" algn="l" rtl="0" eaLnBrk="1" latinLnBrk="0" hangingPunct="1">
              <a:spcBef>
                <a:spcPts val="300"/>
              </a:spcBef>
              <a:buClr>
                <a:schemeClr val="accent1"/>
              </a:buClr>
              <a:buFont typeface="Wingdings 2" panose="05020102010507070707" pitchFamily="18" charset="2"/>
              <a:buChar char=""/>
              <a:defRPr kumimoji="0" sz="2400" kern="1200">
                <a:solidFill>
                  <a:schemeClr val="tx2"/>
                </a:solidFill>
                <a:latin typeface="+mn-lt"/>
                <a:ea typeface="+mn-ea"/>
                <a:cs typeface="+mn-cs"/>
              </a:defRPr>
            </a:lvl3pPr>
            <a:lvl4pPr marL="1179576" indent="-201168" algn="l" rtl="0" eaLnBrk="1" latinLnBrk="0" hangingPunct="1">
              <a:spcBef>
                <a:spcPts val="300"/>
              </a:spcBef>
              <a:buClr>
                <a:schemeClr val="accent1"/>
              </a:buClr>
              <a:buFont typeface="Wingdings 2" panose="05020102010507070707" pitchFamily="18" charset="2"/>
              <a:buChar char=""/>
              <a:defRPr kumimoji="0" sz="2200" kern="1200">
                <a:solidFill>
                  <a:schemeClr val="tx2"/>
                </a:solidFill>
                <a:latin typeface="+mn-lt"/>
                <a:ea typeface="+mn-ea"/>
                <a:cs typeface="+mn-cs"/>
              </a:defRPr>
            </a:lvl4pPr>
            <a:lvl5pPr marL="1389888" indent="-182880" algn="l" rtl="0" eaLnBrk="1" latinLnBrk="0" hangingPunct="1">
              <a:spcBef>
                <a:spcPts val="300"/>
              </a:spcBef>
              <a:buClr>
                <a:schemeClr val="accent1"/>
              </a:buClr>
              <a:buFont typeface="Wingdings 2" panose="05020102010507070707" pitchFamily="18" charset="2"/>
              <a:buChar char=""/>
              <a:defRPr kumimoji="0" sz="2000" kern="1200">
                <a:solidFill>
                  <a:schemeClr val="tx2"/>
                </a:solidFill>
                <a:latin typeface="+mn-lt"/>
                <a:ea typeface="+mn-ea"/>
                <a:cs typeface="+mn-cs"/>
              </a:defRPr>
            </a:lvl5pPr>
            <a:lvl6pPr marL="1609344" indent="-182880" algn="l" rtl="0" eaLnBrk="1" latinLnBrk="0" hangingPunct="1">
              <a:spcBef>
                <a:spcPts val="300"/>
              </a:spcBef>
              <a:buClr>
                <a:schemeClr val="accent1"/>
              </a:buClr>
              <a:buFont typeface="Wingdings 2" panose="05020102010507070707" pitchFamily="18" charset="2"/>
              <a:buChar char=""/>
              <a:defRPr kumimoji="0" sz="1800" kern="1200">
                <a:solidFill>
                  <a:schemeClr val="tx2"/>
                </a:solidFill>
                <a:latin typeface="+mn-lt"/>
                <a:ea typeface="+mn-ea"/>
                <a:cs typeface="+mn-cs"/>
              </a:defRPr>
            </a:lvl6pPr>
            <a:lvl7pPr marL="1828800" indent="-182880" algn="l" rtl="0" eaLnBrk="1" latinLnBrk="0" hangingPunct="1">
              <a:spcBef>
                <a:spcPts val="300"/>
              </a:spcBef>
              <a:buClr>
                <a:schemeClr val="accent1"/>
              </a:buClr>
              <a:buFont typeface="Wingdings 2" panose="05020102010507070707" pitchFamily="18" charset="2"/>
              <a:buChar char=""/>
              <a:defRPr kumimoji="0" sz="1600" kern="1200">
                <a:solidFill>
                  <a:schemeClr val="tx2"/>
                </a:solidFill>
                <a:latin typeface="+mn-lt"/>
                <a:ea typeface="+mn-ea"/>
                <a:cs typeface="+mn-cs"/>
              </a:defRPr>
            </a:lvl7pPr>
            <a:lvl8pPr marL="2029968" indent="-182880" algn="l" rtl="0" eaLnBrk="1" latinLnBrk="0" hangingPunct="1">
              <a:spcBef>
                <a:spcPts val="300"/>
              </a:spcBef>
              <a:buClr>
                <a:schemeClr val="accent1"/>
              </a:buClr>
              <a:buFont typeface="Wingdings 2" panose="05020102010507070707" pitchFamily="18" charset="2"/>
              <a:buChar char=""/>
              <a:defRPr kumimoji="0" sz="1500" kern="1200">
                <a:solidFill>
                  <a:schemeClr val="tx2"/>
                </a:solidFill>
                <a:latin typeface="+mn-lt"/>
                <a:ea typeface="+mn-ea"/>
                <a:cs typeface="+mn-cs"/>
              </a:defRPr>
            </a:lvl8pPr>
            <a:lvl9pPr marL="2240280" indent="-182880" algn="l" rtl="0" eaLnBrk="1" latinLnBrk="0" hangingPunct="1">
              <a:spcBef>
                <a:spcPts val="300"/>
              </a:spcBef>
              <a:buClr>
                <a:schemeClr val="accent1"/>
              </a:buClr>
              <a:buFont typeface="Wingdings 2" panose="05020102010507070707" pitchFamily="18" charset="2"/>
              <a:buChar char=""/>
              <a:defRPr kumimoji="0" sz="1400" kern="1200" baseline="0">
                <a:solidFill>
                  <a:schemeClr val="tx2"/>
                </a:solidFill>
                <a:latin typeface="+mn-lt"/>
                <a:ea typeface="+mn-ea"/>
                <a:cs typeface="+mn-cs"/>
              </a:defRPr>
            </a:lvl9pPr>
          </a:lstStyle>
          <a:p>
            <a:pPr fontAlgn="base"/>
            <a:r>
              <a:rPr lang="en-PH" dirty="0"/>
              <a:t>Higher</a:t>
            </a:r>
            <a:r>
              <a:rPr lang="en-PH" sz="3200" dirty="0"/>
              <a:t> Sales</a:t>
            </a:r>
          </a:p>
          <a:p>
            <a:pPr lvl="1" fontAlgn="base"/>
            <a:r>
              <a:rPr lang="en-PH" sz="2000" dirty="0"/>
              <a:t>Once your product, service or company gets on the radar screen of your prospects, it increases your chances that consumers will make a purchase. As awareness becomes a reality, it is also the point where new customers start to spread the word, telling friends and family about this amazing new product they discovered. Your sales will steadily increase as the word spreads. Without employing marketing strategies, these sales may not have ever happened; without sales, a company cannot succeed.</a:t>
            </a:r>
          </a:p>
        </p:txBody>
      </p:sp>
    </p:spTree>
    <p:extLst>
      <p:ext uri="{BB962C8B-B14F-4D97-AF65-F5344CB8AC3E}">
        <p14:creationId xmlns:p14="http://schemas.microsoft.com/office/powerpoint/2010/main" val="25375915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Image result for uNIQUE SELLING POSITIO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437882"/>
            <a:ext cx="12192000" cy="642011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53741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Image result for uNIQUE SELLING POSITIO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794716"/>
            <a:ext cx="4063284" cy="4063284"/>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a:off x="545206" y="717998"/>
            <a:ext cx="10972800" cy="1066800"/>
          </a:xfrm>
        </p:spPr>
        <p:txBody>
          <a:bodyPr/>
          <a:lstStyle/>
          <a:p>
            <a:r>
              <a:rPr lang="en-US" b="1" dirty="0"/>
              <a:t>Worksheet: THE USP Factory</a:t>
            </a:r>
          </a:p>
        </p:txBody>
      </p:sp>
      <p:sp>
        <p:nvSpPr>
          <p:cNvPr id="6" name="Title 1"/>
          <p:cNvSpPr txBox="1">
            <a:spLocks/>
          </p:cNvSpPr>
          <p:nvPr/>
        </p:nvSpPr>
        <p:spPr>
          <a:xfrm>
            <a:off x="545206" y="2163651"/>
            <a:ext cx="3189667" cy="1184856"/>
          </a:xfrm>
          <a:prstGeom prst="rect">
            <a:avLst/>
          </a:prstGeom>
        </p:spPr>
        <p:txBody>
          <a:bodyPr vert="horz" anchor="ctr">
            <a:noAutofit/>
          </a:bodyPr>
          <a:lstStyle>
            <a:lvl1pPr algn="l" rtl="0" eaLnBrk="1" latinLnBrk="0" hangingPunct="1">
              <a:spcBef>
                <a:spcPct val="0"/>
              </a:spcBef>
              <a:buNone/>
              <a:defRPr kumimoji="0" sz="4000" kern="1200">
                <a:solidFill>
                  <a:schemeClr val="tx2"/>
                </a:solidFill>
                <a:latin typeface="+mj-lt"/>
                <a:ea typeface="+mj-ea"/>
                <a:cs typeface="+mj-cs"/>
              </a:defRPr>
            </a:lvl1pPr>
          </a:lstStyle>
          <a:p>
            <a:pPr algn="ctr"/>
            <a:r>
              <a:rPr lang="en-US" sz="4400" dirty="0"/>
              <a:t>Your Assignments:</a:t>
            </a:r>
          </a:p>
        </p:txBody>
      </p:sp>
      <p:graphicFrame>
        <p:nvGraphicFramePr>
          <p:cNvPr id="9" name="Diagram 8"/>
          <p:cNvGraphicFramePr/>
          <p:nvPr>
            <p:extLst>
              <p:ext uri="{D42A27DB-BD31-4B8C-83A1-F6EECF244321}">
                <p14:modId xmlns:p14="http://schemas.microsoft.com/office/powerpoint/2010/main" val="1986743765"/>
              </p:ext>
            </p:extLst>
          </p:nvPr>
        </p:nvGraphicFramePr>
        <p:xfrm>
          <a:off x="4391696" y="2163651"/>
          <a:ext cx="7126310" cy="43659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5130454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4" name="Picture 4" descr="Image result for Marketi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339401" y="756633"/>
            <a:ext cx="9826581" cy="4913291"/>
          </a:xfrm>
          <a:prstGeom prst="rect">
            <a:avLst/>
          </a:prstGeom>
          <a:noFill/>
          <a:extLst>
            <a:ext uri="{909E8E84-426E-40DD-AFC4-6F175D3DCCD1}">
              <a14:hiddenFill xmlns:a14="http://schemas.microsoft.com/office/drawing/2010/main">
                <a:solidFill>
                  <a:srgbClr val="FFFFFF"/>
                </a:solidFill>
              </a14:hiddenFill>
            </a:ext>
          </a:extLst>
        </p:spPr>
      </p:pic>
      <p:pic>
        <p:nvPicPr>
          <p:cNvPr id="5122" name="Picture 2" descr="Image result for Marketi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0" y="4250028"/>
            <a:ext cx="4431685" cy="2607972"/>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3818584" y="850005"/>
            <a:ext cx="4868214" cy="769441"/>
          </a:xfrm>
          <a:prstGeom prst="rect">
            <a:avLst/>
          </a:prstGeom>
          <a:noFill/>
        </p:spPr>
        <p:txBody>
          <a:bodyPr wrap="square" rtlCol="0">
            <a:spAutoFit/>
          </a:bodyPr>
          <a:lstStyle/>
          <a:p>
            <a:pPr algn="ctr"/>
            <a:r>
              <a:rPr lang="en-PH" sz="4400" b="1" dirty="0">
                <a:latin typeface="Sitka Subheading" panose="02000505000000020004" pitchFamily="2" charset="0"/>
              </a:rPr>
              <a:t>Different Forms</a:t>
            </a:r>
          </a:p>
        </p:txBody>
      </p:sp>
      <p:sp>
        <p:nvSpPr>
          <p:cNvPr id="13" name="TextBox 12"/>
          <p:cNvSpPr txBox="1"/>
          <p:nvPr/>
        </p:nvSpPr>
        <p:spPr>
          <a:xfrm>
            <a:off x="5649531" y="1501997"/>
            <a:ext cx="1206322" cy="769441"/>
          </a:xfrm>
          <a:prstGeom prst="rect">
            <a:avLst/>
          </a:prstGeom>
          <a:noFill/>
        </p:spPr>
        <p:txBody>
          <a:bodyPr wrap="square" rtlCol="0">
            <a:spAutoFit/>
          </a:bodyPr>
          <a:lstStyle/>
          <a:p>
            <a:pPr algn="ctr"/>
            <a:r>
              <a:rPr lang="en-PH" sz="4400" b="1" dirty="0">
                <a:latin typeface="Sitka Subheading" panose="02000505000000020004" pitchFamily="2" charset="0"/>
              </a:rPr>
              <a:t>of</a:t>
            </a:r>
          </a:p>
        </p:txBody>
      </p:sp>
    </p:spTree>
    <p:extLst>
      <p:ext uri="{BB962C8B-B14F-4D97-AF65-F5344CB8AC3E}">
        <p14:creationId xmlns:p14="http://schemas.microsoft.com/office/powerpoint/2010/main" val="13042163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3842" y="661116"/>
            <a:ext cx="4284372" cy="840346"/>
          </a:xfrm>
        </p:spPr>
        <p:txBody>
          <a:bodyPr/>
          <a:lstStyle/>
          <a:p>
            <a:r>
              <a:rPr lang="en-PH" dirty="0">
                <a:latin typeface="Sitka Subheading" panose="02000505000000020004" pitchFamily="2" charset="0"/>
              </a:rPr>
              <a:t>Benefits/Features</a:t>
            </a:r>
            <a:endParaRPr lang="en-US" dirty="0">
              <a:latin typeface="Sitka Subheading" panose="02000505000000020004" pitchFamily="2" charset="0"/>
            </a:endParaRPr>
          </a:p>
        </p:txBody>
      </p:sp>
      <p:graphicFrame>
        <p:nvGraphicFramePr>
          <p:cNvPr id="3" name="Diagram 2"/>
          <p:cNvGraphicFramePr/>
          <p:nvPr>
            <p:extLst>
              <p:ext uri="{D42A27DB-BD31-4B8C-83A1-F6EECF244321}">
                <p14:modId xmlns:p14="http://schemas.microsoft.com/office/powerpoint/2010/main" val="517388481"/>
              </p:ext>
            </p:extLst>
          </p:nvPr>
        </p:nvGraphicFramePr>
        <p:xfrm>
          <a:off x="1004551" y="1501462"/>
          <a:ext cx="9775065" cy="507534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5392728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les strategy  proposal presentation">
  <a:themeElements>
    <a:clrScheme name="Marquee">
      <a:dk1>
        <a:srgbClr val="000000"/>
      </a:dk1>
      <a:lt1>
        <a:sysClr val="window" lastClr="FFFFFF"/>
      </a:lt1>
      <a:dk2>
        <a:srgbClr val="5E5E5E"/>
      </a:dk2>
      <a:lt2>
        <a:srgbClr val="DDDDDD"/>
      </a:lt2>
      <a:accent1>
        <a:srgbClr val="418AB3"/>
      </a:accent1>
      <a:accent2>
        <a:srgbClr val="A6B727"/>
      </a:accent2>
      <a:accent3>
        <a:srgbClr val="F69200"/>
      </a:accent3>
      <a:accent4>
        <a:srgbClr val="838383"/>
      </a:accent4>
      <a:accent5>
        <a:srgbClr val="FEC306"/>
      </a:accent5>
      <a:accent6>
        <a:srgbClr val="DF5327"/>
      </a:accent6>
      <a:hlink>
        <a:srgbClr val="F59E00"/>
      </a:hlink>
      <a:folHlink>
        <a:srgbClr val="B2B2B2"/>
      </a:folHlink>
    </a:clrScheme>
    <a:fontScheme name="Office">
      <a:majorFont>
        <a:latin typeface="Calibri Light" panose="020F03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extLst>
    <a:ext uri="{05A4C25C-085E-4340-85A3-A5531E510DB2}">
      <thm15:themeFamily xmlns:thm15="http://schemas.microsoft.com/office/thememl/2012/main" name="Sales strategy  proposal presentation" id="{046EAC39-0F7A-434B-A008-25AEA0734A86}" vid="{35BA20B6-3833-4B27-995B-0B2F0A323CD3}"/>
    </a:ext>
  </a:extLst>
</a:theme>
</file>

<file path=ppt/theme/theme2.xml><?xml version="1.0" encoding="utf-8"?>
<a:theme xmlns:a="http://schemas.openxmlformats.org/drawingml/2006/main" name="Office Theme">
  <a:themeElements>
    <a:clrScheme name="Marquee">
      <a:dk1>
        <a:srgbClr val="000000"/>
      </a:dk1>
      <a:lt1>
        <a:sysClr val="window" lastClr="FFFFFF"/>
      </a:lt1>
      <a:dk2>
        <a:srgbClr val="5E5E5E"/>
      </a:dk2>
      <a:lt2>
        <a:srgbClr val="DDDDDD"/>
      </a:lt2>
      <a:accent1>
        <a:srgbClr val="418AB3"/>
      </a:accent1>
      <a:accent2>
        <a:srgbClr val="A6B727"/>
      </a:accent2>
      <a:accent3>
        <a:srgbClr val="F69200"/>
      </a:accent3>
      <a:accent4>
        <a:srgbClr val="838383"/>
      </a:accent4>
      <a:accent5>
        <a:srgbClr val="FEC306"/>
      </a:accent5>
      <a:accent6>
        <a:srgbClr val="DF5327"/>
      </a:accent6>
      <a:hlink>
        <a:srgbClr val="F59E00"/>
      </a:hlink>
      <a:folHlink>
        <a:srgbClr val="B2B2B2"/>
      </a:folHlink>
    </a:clrScheme>
    <a:fontScheme name="Cambria-Calibri">
      <a:majorFont>
        <a:latin typeface="Cambria" panose="02040503050406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Marquee">
      <a:dk1>
        <a:srgbClr val="000000"/>
      </a:dk1>
      <a:lt1>
        <a:sysClr val="window" lastClr="FFFFFF"/>
      </a:lt1>
      <a:dk2>
        <a:srgbClr val="5E5E5E"/>
      </a:dk2>
      <a:lt2>
        <a:srgbClr val="DDDDDD"/>
      </a:lt2>
      <a:accent1>
        <a:srgbClr val="418AB3"/>
      </a:accent1>
      <a:accent2>
        <a:srgbClr val="A6B727"/>
      </a:accent2>
      <a:accent3>
        <a:srgbClr val="F69200"/>
      </a:accent3>
      <a:accent4>
        <a:srgbClr val="838383"/>
      </a:accent4>
      <a:accent5>
        <a:srgbClr val="FEC306"/>
      </a:accent5>
      <a:accent6>
        <a:srgbClr val="DF5327"/>
      </a:accent6>
      <a:hlink>
        <a:srgbClr val="F59E00"/>
      </a:hlink>
      <a:folHlink>
        <a:srgbClr val="B2B2B2"/>
      </a:folHlink>
    </a:clrScheme>
    <a:fontScheme name="Cambria-Calibri">
      <a:majorFont>
        <a:latin typeface="Cambria" panose="02040503050406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349BB7A1-C70F-403E-B471-F185B83BA823}">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Business sales strategy proposal presentation</Template>
  <TotalTime>0</TotalTime>
  <Words>579</Words>
  <Application>Microsoft Office PowerPoint</Application>
  <PresentationFormat>Widescreen</PresentationFormat>
  <Paragraphs>54</Paragraphs>
  <Slides>16</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16</vt:i4>
      </vt:variant>
    </vt:vector>
  </HeadingPairs>
  <TitlesOfParts>
    <vt:vector size="23" baseType="lpstr">
      <vt:lpstr>Arial</vt:lpstr>
      <vt:lpstr>Calibri</vt:lpstr>
      <vt:lpstr>Calibri Light</vt:lpstr>
      <vt:lpstr>Georgia</vt:lpstr>
      <vt:lpstr>Sitka Subheading</vt:lpstr>
      <vt:lpstr>Wingdings 2</vt:lpstr>
      <vt:lpstr>Sales strategy  proposal presentation</vt:lpstr>
      <vt:lpstr>Marketing Fundamentals</vt:lpstr>
      <vt:lpstr>What is marketing?</vt:lpstr>
      <vt:lpstr>Marketing &amp; Innovation</vt:lpstr>
      <vt:lpstr>Why is marketing so important?</vt:lpstr>
      <vt:lpstr>PowerPoint Presentation</vt:lpstr>
      <vt:lpstr>PowerPoint Presentation</vt:lpstr>
      <vt:lpstr>Worksheet: THE USP Factory</vt:lpstr>
      <vt:lpstr>PowerPoint Presentation</vt:lpstr>
      <vt:lpstr>Benefits/Features</vt:lpstr>
      <vt:lpstr>Lead Generation</vt:lpstr>
      <vt:lpstr>Vs Sales</vt:lpstr>
      <vt:lpstr>EBM (Education Based Marketing)</vt:lpstr>
      <vt:lpstr>Contextual Marketing vs Search Marketing</vt:lpstr>
      <vt:lpstr>PowerPoint Presentation</vt:lpstr>
      <vt:lpstr>PowerPoint Presentation</vt:lpstr>
      <vt:lpstr>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
  <cp:lastModifiedBy/>
  <cp:revision>1</cp:revision>
  <dcterms:created xsi:type="dcterms:W3CDTF">2017-11-10T01:07:52Z</dcterms:created>
  <dcterms:modified xsi:type="dcterms:W3CDTF">2017-11-10T08:35:23Z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TC034605579991</vt:lpwstr>
  </property>
</Properties>
</file>