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opvaph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acebook.com/topvaph/" TargetMode="External"/><Relationship Id="rId3" Type="http://schemas.openxmlformats.org/officeDocument/2006/relationships/hyperlink" Target="mailto:mbgordo@topvaph.com" TargetMode="External"/><Relationship Id="rId4" Type="http://schemas.openxmlformats.org/officeDocument/2006/relationships/hyperlink" Target="mailto:management@topvaph.com" TargetMode="External"/><Relationship Id="rId5" Type="http://schemas.openxmlformats.org/officeDocument/2006/relationships/hyperlink" Target="http://www.topvaph.com" TargetMode="External"/><Relationship Id="rId6" Type="http://schemas.openxmlformats.org/officeDocument/2006/relationships/image" Target="../media/image44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77521" y="0"/>
            <a:ext cx="8166478" cy="459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R="5147629" algn="ctr">
              <a:lnSpc>
                <a:spcPct val="95825"/>
              </a:lnSpc>
              <a:spcBef>
                <a:spcPts val="21000"/>
              </a:spcBef>
            </a:pPr>
            <a:r>
              <a:rPr dirty="0" smtClean="0" sz="4000" spc="0" b="1">
                <a:latin typeface="Times New Roman"/>
                <a:cs typeface="Times New Roman"/>
              </a:rPr>
              <a:t>ew</a:t>
            </a:r>
            <a:r>
              <a:rPr dirty="0" smtClean="0" sz="4000" spc="-276" b="1">
                <a:latin typeface="Times New Roman"/>
                <a:cs typeface="Times New Roman"/>
              </a:rPr>
              <a:t> </a:t>
            </a:r>
            <a:r>
              <a:rPr dirty="0" smtClean="0" sz="4000" spc="0" b="1">
                <a:latin typeface="Times New Roman"/>
                <a:cs typeface="Times New Roman"/>
              </a:rPr>
              <a:t>Client</a:t>
            </a:r>
            <a:endParaRPr sz="4000">
              <a:latin typeface="Times New Roman"/>
              <a:cs typeface="Times New Roman"/>
            </a:endParaRPr>
          </a:p>
          <a:p>
            <a:pPr marL="390662" marR="5484886" algn="ctr">
              <a:lnSpc>
                <a:spcPct val="95825"/>
              </a:lnSpc>
              <a:spcBef>
                <a:spcPts val="200"/>
              </a:spcBef>
            </a:pPr>
            <a:r>
              <a:rPr dirty="0" smtClean="0" sz="4000" spc="0" b="1">
                <a:latin typeface="Times New Roman"/>
                <a:cs typeface="Times New Roman"/>
              </a:rPr>
              <a:t>elcome</a:t>
            </a:r>
            <a:endParaRPr sz="4000">
              <a:latin typeface="Times New Roman"/>
              <a:cs typeface="Times New Roman"/>
            </a:endParaRPr>
          </a:p>
          <a:p>
            <a:pPr marL="187119">
              <a:lnSpc>
                <a:spcPct val="95825"/>
              </a:lnSpc>
              <a:spcBef>
                <a:spcPts val="200"/>
              </a:spcBef>
            </a:pPr>
            <a:r>
              <a:rPr dirty="0" smtClean="0" sz="4000" spc="0" b="1">
                <a:latin typeface="Times New Roman"/>
                <a:cs typeface="Times New Roman"/>
              </a:rPr>
              <a:t>Packet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5048" y="0"/>
            <a:ext cx="185927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70940" y="-31623"/>
            <a:ext cx="7973568" cy="462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91000" y="511810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2699">
            <a:solidFill>
              <a:srgbClr val="C8C1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700" y="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 h="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0">
            <a:solidFill>
              <a:srgbClr val="C8C1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5800" y="2779686"/>
            <a:ext cx="1275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9E975D"/>
                </a:solidFill>
                <a:latin typeface="Times New Roman"/>
                <a:cs typeface="Times New Roman"/>
              </a:rPr>
              <a:t>.,..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576" y="2819298"/>
            <a:ext cx="540813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65"/>
              </a:lnSpc>
              <a:spcBef>
                <a:spcPts val="198"/>
              </a:spcBef>
            </a:pPr>
            <a:r>
              <a:rPr dirty="0" smtClean="0" sz="4000" spc="0" b="1">
                <a:latin typeface="Times New Roman"/>
                <a:cs typeface="Times New Roman"/>
              </a:rPr>
              <a:t>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8302" y="4840403"/>
            <a:ext cx="1285028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19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1100" spc="-4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1100" spc="-4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1100" spc="-4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1100" spc="4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1100" spc="0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op</a:t>
            </a:r>
            <a:r>
              <a:rPr dirty="0" smtClean="0" sz="1100" spc="-9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v</a:t>
            </a:r>
            <a:r>
              <a:rPr dirty="0" smtClean="0" sz="1100" spc="0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aph</a:t>
            </a:r>
            <a:r>
              <a:rPr dirty="0" smtClean="0" sz="1100" spc="4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1100" spc="0" b="1">
                <a:solidFill>
                  <a:srgbClr val="7E7E7E"/>
                </a:solidFill>
                <a:latin typeface="Arial"/>
                <a:cs typeface="Arial"/>
                <a:hlinkClick r:id="rId2"/>
              </a:rPr>
              <a:t>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00" y="0"/>
            <a:ext cx="9525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191000" y="4978400"/>
            <a:ext cx="5715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13131" y="562751"/>
            <a:ext cx="1739290" cy="140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RVIEW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41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400" spc="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ral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  <a:p>
            <a:pPr marL="12700" marR="45719">
              <a:lnSpc>
                <a:spcPct val="95825"/>
              </a:lnSpc>
              <a:spcBef>
                <a:spcPts val="1560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0558" y="638219"/>
            <a:ext cx="5782385" cy="1399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445"/>
              </a:lnSpc>
              <a:spcBef>
                <a:spcPts val="72"/>
              </a:spcBef>
            </a:pPr>
            <a:r>
              <a:rPr dirty="0" smtClean="0" sz="1400" spc="0" b="1">
                <a:latin typeface="Times New Roman"/>
                <a:cs typeface="Times New Roman"/>
              </a:rPr>
              <a:t>Dig</a:t>
            </a:r>
            <a:r>
              <a:rPr dirty="0" smtClean="0" sz="1400" spc="4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4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169" b="1">
                <a:latin typeface="Times New Roman"/>
                <a:cs typeface="Times New Roman"/>
              </a:rPr>
              <a:t> </a:t>
            </a:r>
            <a:r>
              <a:rPr dirty="0" smtClean="0" sz="1400" spc="-4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arketing</a:t>
            </a:r>
            <a:r>
              <a:rPr dirty="0" smtClean="0" sz="1400" spc="107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Ex</a:t>
            </a:r>
            <a:r>
              <a:rPr dirty="0" smtClean="0" sz="1400" spc="-4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ert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latin typeface="Times New Roman"/>
                <a:cs typeface="Times New Roman"/>
              </a:rPr>
              <a:t>VA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17"/>
              </a:spcBef>
            </a:pPr>
            <a:r>
              <a:rPr dirty="0" smtClean="0" sz="1100">
                <a:latin typeface="Times New Roman"/>
                <a:cs typeface="Times New Roman"/>
              </a:rPr>
              <a:t>S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1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mark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1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4">
                <a:latin typeface="Times New Roman"/>
                <a:cs typeface="Times New Roman"/>
              </a:rPr>
              <a:t>x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cu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v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1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3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z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va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32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j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s.</a:t>
            </a:r>
            <a:r>
              <a:rPr dirty="0" smtClean="0" sz="1100" spc="-1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ark</a:t>
            </a:r>
            <a:r>
              <a:rPr dirty="0" smtClean="0" sz="1100" spc="-11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19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ar</a:t>
            </a:r>
            <a:r>
              <a:rPr dirty="0" smtClean="0" sz="1100" spc="-4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245"/>
              </a:spcBef>
            </a:pPr>
            <a:r>
              <a:rPr dirty="0" smtClean="0" sz="1100" spc="0">
                <a:latin typeface="Times New Roman"/>
                <a:cs typeface="Times New Roman"/>
              </a:rPr>
              <a:t>and</a:t>
            </a:r>
            <a:r>
              <a:rPr dirty="0" smtClean="0" sz="1100" spc="26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ana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-4">
                <a:latin typeface="Times New Roman"/>
                <a:cs typeface="Times New Roman"/>
              </a:rPr>
              <a:t>z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</a:t>
            </a:r>
            <a:r>
              <a:rPr dirty="0" smtClean="0" sz="1100" spc="-5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su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-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at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8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11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s/</a:t>
            </a:r>
            <a:r>
              <a:rPr dirty="0" smtClean="0" sz="1100" spc="-3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q</a:t>
            </a:r>
            <a:r>
              <a:rPr dirty="0" smtClean="0" sz="1100" spc="0">
                <a:latin typeface="Times New Roman"/>
                <a:cs typeface="Times New Roman"/>
              </a:rPr>
              <a:t>u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9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ai</a:t>
            </a:r>
            <a:r>
              <a:rPr dirty="0" smtClean="0" sz="1100" spc="-9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s.</a:t>
            </a:r>
            <a:endParaRPr sz="1100">
              <a:latin typeface="Times New Roman"/>
              <a:cs typeface="Times New Roman"/>
            </a:endParaRPr>
          </a:p>
          <a:p>
            <a:pPr marL="12700" marR="85882">
              <a:lnSpc>
                <a:spcPts val="1264"/>
              </a:lnSpc>
              <a:spcBef>
                <a:spcPts val="861"/>
              </a:spcBef>
            </a:pP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2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ajor</a:t>
            </a:r>
            <a:r>
              <a:rPr dirty="0" smtClean="0" sz="1100" spc="204">
                <a:latin typeface="Times New Roman"/>
                <a:cs typeface="Times New Roman"/>
              </a:rPr>
              <a:t> </a:t>
            </a:r>
            <a:r>
              <a:rPr dirty="0" smtClean="0" sz="1100" spc="9">
                <a:latin typeface="Times New Roman"/>
                <a:cs typeface="Times New Roman"/>
              </a:rPr>
              <a:t>b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for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11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all</a:t>
            </a:r>
            <a:r>
              <a:rPr dirty="0" smtClean="0" sz="1100" spc="17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or</a:t>
            </a:r>
            <a:r>
              <a:rPr dirty="0" smtClean="0" sz="1100" spc="8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sta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3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p</a:t>
            </a:r>
            <a:r>
              <a:rPr dirty="0" smtClean="0" sz="1100" spc="14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an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77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k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41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24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1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ght</a:t>
            </a:r>
            <a:r>
              <a:rPr dirty="0" smtClean="0" sz="1100" spc="26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ma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k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19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b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5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5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and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 marR="85882">
              <a:lnSpc>
                <a:spcPts val="1264"/>
              </a:lnSpc>
              <a:spcBef>
                <a:spcPts val="246"/>
              </a:spcBef>
            </a:pP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d</a:t>
            </a:r>
            <a:r>
              <a:rPr dirty="0" smtClean="0" sz="1100" spc="19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sou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s.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868"/>
              </a:spcBef>
            </a:pPr>
            <a:r>
              <a:rPr dirty="0" smtClean="0" sz="1100" spc="0">
                <a:latin typeface="Times New Roman"/>
                <a:cs typeface="Times New Roman"/>
              </a:rPr>
              <a:t>Basic</a:t>
            </a:r>
            <a:r>
              <a:rPr dirty="0" smtClean="0" sz="1100" spc="19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gi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13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ark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19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-2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Tasks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7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643" y="1699688"/>
            <a:ext cx="1618225" cy="52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Sa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cutive</a:t>
            </a:r>
            <a:endParaRPr sz="1800">
              <a:latin typeface="Georgia"/>
              <a:cs typeface="Georgia"/>
            </a:endParaRPr>
          </a:p>
          <a:p>
            <a:pPr marL="12700" marR="34335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0558" y="2100618"/>
            <a:ext cx="115420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7550" y="2140421"/>
            <a:ext cx="140350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-5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n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r>
              <a:rPr dirty="0" smtClean="0" sz="1100" spc="-1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anag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7758" y="2305983"/>
            <a:ext cx="12792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5004" y="2334223"/>
            <a:ext cx="5108259" cy="743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55"/>
              </a:lnSpc>
              <a:spcBef>
                <a:spcPts val="5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No</a:t>
            </a:r>
            <a:r>
              <a:rPr dirty="0" smtClean="0" sz="1100" spc="-5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1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ays,</a:t>
            </a:r>
            <a:r>
              <a:rPr dirty="0" smtClean="0" sz="1100" spc="-4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</a:t>
            </a:r>
            <a:r>
              <a:rPr dirty="0" smtClean="0" sz="1100" spc="23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comp</a:t>
            </a:r>
            <a:r>
              <a:rPr dirty="0" smtClean="0" sz="1100" spc="5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11">
                <a:latin typeface="Times New Roman"/>
                <a:cs typeface="Times New Roman"/>
              </a:rPr>
              <a:t>i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2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are</a:t>
            </a:r>
            <a:r>
              <a:rPr dirty="0" smtClean="0" sz="1100" spc="21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wo</a:t>
            </a:r>
            <a:r>
              <a:rPr dirty="0" smtClean="0" sz="1100" spc="-9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k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5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v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go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5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y</a:t>
            </a:r>
            <a:r>
              <a:rPr dirty="0" smtClean="0" sz="1100" spc="-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4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th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21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wo</a:t>
            </a:r>
            <a:r>
              <a:rPr dirty="0" smtClean="0" sz="1100" spc="-11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3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h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87"/>
              </a:spcBef>
            </a:pPr>
            <a:r>
              <a:rPr dirty="0" smtClean="0" sz="1100" spc="-4">
                <a:latin typeface="Times New Roman"/>
                <a:cs typeface="Times New Roman"/>
              </a:rPr>
              <a:t>j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17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ark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Y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,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h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21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con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r>
              <a:rPr dirty="0" smtClean="0" sz="1100" spc="-2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4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fa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11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h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68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ost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of</a:t>
            </a:r>
            <a:r>
              <a:rPr dirty="0" smtClean="0" sz="1100" spc="6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</a:t>
            </a:r>
            <a:r>
              <a:rPr dirty="0" smtClean="0" sz="1100" spc="23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r>
              <a:rPr dirty="0" smtClean="0" sz="1100" spc="181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s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ad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of</a:t>
            </a:r>
            <a:r>
              <a:rPr dirty="0" smtClean="0" sz="1100" spc="6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j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59"/>
              </a:spcBef>
            </a:pP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</a:t>
            </a:r>
            <a:r>
              <a:rPr dirty="0" smtClean="0" sz="1100" spc="23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mob</a:t>
            </a:r>
            <a:r>
              <a:rPr dirty="0" smtClean="0" sz="1100" spc="0">
                <a:latin typeface="Times New Roman"/>
                <a:cs typeface="Times New Roman"/>
              </a:rPr>
              <a:t>,</a:t>
            </a:r>
            <a:r>
              <a:rPr dirty="0" smtClean="0" sz="1100" spc="209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ou</a:t>
            </a:r>
            <a:r>
              <a:rPr dirty="0" smtClean="0" sz="1100" spc="15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ha</a:t>
            </a:r>
            <a:r>
              <a:rPr dirty="0" smtClean="0" sz="1100" spc="-4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1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to</a:t>
            </a:r>
            <a:r>
              <a:rPr dirty="0" smtClean="0" sz="1100" spc="13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17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</a:t>
            </a:r>
            <a:r>
              <a:rPr dirty="0" smtClean="0" sz="1100" spc="23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no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se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1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nd</a:t>
            </a:r>
            <a:r>
              <a:rPr dirty="0" smtClean="0" sz="1100" spc="26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and</a:t>
            </a:r>
            <a:r>
              <a:rPr dirty="0" smtClean="0" sz="1100" spc="-3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r>
              <a:rPr dirty="0" smtClean="0" sz="1100" spc="17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Hi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112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184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x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to</a:t>
            </a:r>
            <a:r>
              <a:rPr dirty="0" smtClean="0" sz="1100" spc="138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48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20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ts val="1260"/>
              </a:lnSpc>
              <a:spcBef>
                <a:spcPts val="322"/>
              </a:spcBef>
            </a:pP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131" y="246065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643" y="2523148"/>
            <a:ext cx="1152161" cy="52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2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0558" y="3142010"/>
            <a:ext cx="11526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7550" y="3181567"/>
            <a:ext cx="3559195" cy="627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91">
              <a:lnSpc>
                <a:spcPts val="1155"/>
              </a:lnSpc>
              <a:spcBef>
                <a:spcPts val="5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Social</a:t>
            </a:r>
            <a:r>
              <a:rPr dirty="0" smtClean="0" sz="1100" spc="159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6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E</a:t>
            </a:r>
            <a:r>
              <a:rPr dirty="0" smtClean="0" sz="1100" spc="4">
                <a:latin typeface="Times New Roman"/>
                <a:cs typeface="Times New Roman"/>
              </a:rPr>
              <a:t>x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L="152908">
              <a:lnSpc>
                <a:spcPts val="1575"/>
              </a:lnSpc>
              <a:spcBef>
                <a:spcPts val="21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   </a:t>
            </a:r>
            <a:r>
              <a:rPr dirty="0" smtClean="0" sz="1400" spc="369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anage</a:t>
            </a:r>
            <a:r>
              <a:rPr dirty="0" smtClean="0" sz="1100" spc="-121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d</a:t>
            </a:r>
            <a:r>
              <a:rPr dirty="0" smtClean="0" sz="1100" spc="27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fy</a:t>
            </a:r>
            <a:r>
              <a:rPr dirty="0" smtClean="0" sz="1100" spc="13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our</a:t>
            </a:r>
            <a:r>
              <a:rPr dirty="0" smtClean="0" sz="1100" spc="15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Soc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16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8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acc</a:t>
            </a:r>
            <a:r>
              <a:rPr dirty="0" smtClean="0" sz="1100" spc="-4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un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s.</a:t>
            </a:r>
            <a:endParaRPr sz="1100">
              <a:latin typeface="Times New Roman"/>
              <a:cs typeface="Times New Roman"/>
            </a:endParaRPr>
          </a:p>
          <a:p>
            <a:pPr marL="12700" marR="26791">
              <a:lnSpc>
                <a:spcPct val="95825"/>
              </a:lnSpc>
              <a:spcBef>
                <a:spcPts val="718"/>
              </a:spcBef>
            </a:pPr>
            <a:r>
              <a:rPr dirty="0" smtClean="0" sz="1100" spc="0">
                <a:latin typeface="Times New Roman"/>
                <a:cs typeface="Times New Roman"/>
              </a:rPr>
              <a:t>Sea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ch</a:t>
            </a:r>
            <a:r>
              <a:rPr dirty="0" smtClean="0" sz="1100" spc="-8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ne</a:t>
            </a:r>
            <a:r>
              <a:rPr dirty="0" smtClean="0" sz="1100" spc="23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z</a:t>
            </a:r>
            <a:r>
              <a:rPr dirty="0" smtClean="0" sz="1100" spc="0">
                <a:latin typeface="Times New Roman"/>
                <a:cs typeface="Times New Roman"/>
              </a:rPr>
              <a:t>at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131" y="3283870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643" y="3346362"/>
            <a:ext cx="147527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latin typeface="Georgia"/>
                <a:cs typeface="Georgia"/>
              </a:rPr>
              <a:t>Digi</a:t>
            </a:r>
            <a:r>
              <a:rPr dirty="0" smtClean="0" sz="1800" spc="4">
                <a:latin typeface="Georgia"/>
                <a:cs typeface="Georgia"/>
              </a:rPr>
              <a:t>t</a:t>
            </a:r>
            <a:r>
              <a:rPr dirty="0" smtClean="0" sz="1800" spc="4">
                <a:latin typeface="Georgia"/>
                <a:cs typeface="Georgia"/>
              </a:rPr>
              <a:t>a</a:t>
            </a:r>
            <a:r>
              <a:rPr dirty="0" smtClean="0" sz="1800" spc="0"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latin typeface="Georgia"/>
                <a:cs typeface="Georgia"/>
              </a:rPr>
              <a:t>M</a:t>
            </a:r>
            <a:r>
              <a:rPr dirty="0" smtClean="0" sz="1800" spc="4">
                <a:latin typeface="Georgia"/>
                <a:cs typeface="Georgia"/>
              </a:rPr>
              <a:t>a</a:t>
            </a:r>
            <a:r>
              <a:rPr dirty="0" smtClean="0" sz="1800" spc="0">
                <a:latin typeface="Georgia"/>
                <a:cs typeface="Georgia"/>
              </a:rPr>
              <a:t>r</a:t>
            </a:r>
            <a:r>
              <a:rPr dirty="0" smtClean="0" sz="1800" spc="-4">
                <a:latin typeface="Georgia"/>
                <a:cs typeface="Georgia"/>
              </a:rPr>
              <a:t>k</a:t>
            </a:r>
            <a:r>
              <a:rPr dirty="0" smtClean="0" sz="1800" spc="4">
                <a:latin typeface="Georgia"/>
                <a:cs typeface="Georgia"/>
              </a:rPr>
              <a:t>e</a:t>
            </a:r>
            <a:r>
              <a:rPr dirty="0" smtClean="0" sz="1800" spc="0">
                <a:latin typeface="Georgia"/>
                <a:cs typeface="Georgia"/>
              </a:rPr>
              <a:t>t</a:t>
            </a:r>
            <a:r>
              <a:rPr dirty="0" smtClean="0" sz="1800" spc="4">
                <a:latin typeface="Georgia"/>
                <a:cs typeface="Georgia"/>
              </a:rPr>
              <a:t>i</a:t>
            </a:r>
            <a:r>
              <a:rPr dirty="0" smtClean="0" sz="1800" spc="4">
                <a:latin typeface="Georgia"/>
                <a:cs typeface="Georgia"/>
              </a:rPr>
              <a:t>n</a:t>
            </a:r>
            <a:r>
              <a:rPr dirty="0" smtClean="0" sz="1800" spc="0">
                <a:latin typeface="Georgia"/>
                <a:cs typeface="Georgia"/>
              </a:rPr>
              <a:t>g</a:t>
            </a:r>
            <a:r>
              <a:rPr dirty="0" smtClean="0" sz="1800" spc="4">
                <a:latin typeface="Georgia"/>
                <a:cs typeface="Georgia"/>
              </a:rPr>
              <a:t> </a:t>
            </a:r>
            <a:r>
              <a:rPr dirty="0" smtClean="0" sz="1800" spc="0"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0558" y="3604163"/>
            <a:ext cx="11526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7758" y="3807479"/>
            <a:ext cx="12792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5004" y="3835719"/>
            <a:ext cx="5044145" cy="359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22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q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ck</a:t>
            </a:r>
            <a:r>
              <a:rPr dirty="0" smtClean="0" sz="1100" spc="12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x</a:t>
            </a:r>
            <a:r>
              <a:rPr dirty="0" smtClean="0" sz="1100" spc="-2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so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on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4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ck</a:t>
            </a:r>
            <a:r>
              <a:rPr dirty="0" smtClean="0" sz="1100" spc="9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tod</a:t>
            </a:r>
            <a:r>
              <a:rPr dirty="0" smtClean="0" sz="1100" spc="0">
                <a:latin typeface="Times New Roman"/>
                <a:cs typeface="Times New Roman"/>
              </a:rPr>
              <a:t>ay’s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11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ar</a:t>
            </a:r>
            <a:r>
              <a:rPr dirty="0" smtClean="0" sz="1100" spc="-5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41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ne</a:t>
            </a:r>
            <a:r>
              <a:rPr dirty="0" smtClean="0" sz="1100" spc="-4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ke</a:t>
            </a:r>
            <a:r>
              <a:rPr dirty="0" smtClean="0" sz="1100" spc="-9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G</a:t>
            </a:r>
            <a:r>
              <a:rPr dirty="0" smtClean="0" sz="1100" spc="0">
                <a:latin typeface="Times New Roman"/>
                <a:cs typeface="Times New Roman"/>
              </a:rPr>
              <a:t>oog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5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for</a:t>
            </a:r>
            <a:r>
              <a:rPr dirty="0" smtClean="0" sz="1100" spc="8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gh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3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rank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4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marR="21031">
              <a:lnSpc>
                <a:spcPct val="95825"/>
              </a:lnSpc>
              <a:spcBef>
                <a:spcPts val="202"/>
              </a:spcBef>
            </a:pPr>
            <a:r>
              <a:rPr dirty="0" smtClean="0" sz="1100" spc="0">
                <a:latin typeface="Times New Roman"/>
                <a:cs typeface="Times New Roman"/>
              </a:rPr>
              <a:t>An</a:t>
            </a:r>
            <a:r>
              <a:rPr dirty="0" smtClean="0" sz="1100" spc="9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r>
              <a:rPr dirty="0" smtClean="0" sz="1100" spc="26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v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17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ass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ant</a:t>
            </a:r>
            <a:r>
              <a:rPr dirty="0" smtClean="0" sz="1100" spc="-2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can</a:t>
            </a:r>
            <a:r>
              <a:rPr dirty="0" smtClean="0" sz="1100" spc="22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asi</a:t>
            </a:r>
            <a:r>
              <a:rPr dirty="0" smtClean="0" sz="1100" spc="-9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y</a:t>
            </a:r>
            <a:r>
              <a:rPr dirty="0" smtClean="0" sz="1100" spc="20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handle</a:t>
            </a:r>
            <a:r>
              <a:rPr dirty="0" smtClean="0" sz="1100" spc="-4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20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ki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d</a:t>
            </a:r>
            <a:r>
              <a:rPr dirty="0" smtClean="0" sz="1100" spc="12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of</a:t>
            </a:r>
            <a:r>
              <a:rPr dirty="0" smtClean="0" sz="1100" spc="6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k</a:t>
            </a:r>
            <a:r>
              <a:rPr dirty="0" smtClean="0" sz="1100" spc="22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for</a:t>
            </a:r>
            <a:r>
              <a:rPr dirty="0" smtClean="0" sz="1100" spc="9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131" y="410718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643" y="4169678"/>
            <a:ext cx="1570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ck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0558" y="4257688"/>
            <a:ext cx="115420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7550" y="4297491"/>
            <a:ext cx="608665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>
                <a:latin typeface="Times New Roman"/>
                <a:cs typeface="Times New Roman"/>
              </a:rPr>
              <a:t>B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oggi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7758" y="4463104"/>
            <a:ext cx="12792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5004" y="4491343"/>
            <a:ext cx="4821635" cy="357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Th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12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is</a:t>
            </a:r>
            <a:r>
              <a:rPr dirty="0" smtClean="0" sz="1100" spc="4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</a:t>
            </a:r>
            <a:r>
              <a:rPr dirty="0" smtClean="0" sz="1100" spc="250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b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st</a:t>
            </a:r>
            <a:r>
              <a:rPr dirty="0" smtClean="0" sz="1100" spc="-4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ay</a:t>
            </a:r>
            <a:r>
              <a:rPr dirty="0" smtClean="0" sz="1100" spc="249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5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11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cate</a:t>
            </a:r>
            <a:r>
              <a:rPr dirty="0" smtClean="0" sz="1100" spc="-17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24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165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v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nd</a:t>
            </a:r>
            <a:r>
              <a:rPr dirty="0" smtClean="0" sz="1100" spc="267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su</a:t>
            </a:r>
            <a:r>
              <a:rPr dirty="0" smtClean="0" sz="1100" spc="5">
                <a:latin typeface="Times New Roman"/>
                <a:cs typeface="Times New Roman"/>
              </a:rPr>
              <a:t>a</a:t>
            </a:r>
            <a:r>
              <a:rPr dirty="0" smtClean="0" sz="1100" spc="5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-5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51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 marR="21031">
              <a:lnSpc>
                <a:spcPct val="95825"/>
              </a:lnSpc>
              <a:spcBef>
                <a:spcPts val="18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co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11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for</a:t>
            </a:r>
            <a:r>
              <a:rPr dirty="0" smtClean="0" sz="1100" spc="7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mo</a:t>
            </a:r>
            <a:r>
              <a:rPr dirty="0" smtClean="0" sz="1100" spc="-9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71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f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2939" y="4802043"/>
            <a:ext cx="26331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10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59851" y="4954443"/>
            <a:ext cx="58702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13131" y="562751"/>
            <a:ext cx="17392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RVIEW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0558" y="646054"/>
            <a:ext cx="5186824" cy="1365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630"/>
              </a:lnSpc>
              <a:spcBef>
                <a:spcPts val="81"/>
              </a:spcBef>
            </a:pPr>
            <a:r>
              <a:rPr dirty="0" smtClean="0" sz="1600" spc="0" b="1">
                <a:latin typeface="Times New Roman"/>
                <a:cs typeface="Times New Roman"/>
              </a:rPr>
              <a:t>Ba</a:t>
            </a:r>
            <a:r>
              <a:rPr dirty="0" smtClean="0" sz="1600" spc="4" b="1">
                <a:latin typeface="Times New Roman"/>
                <a:cs typeface="Times New Roman"/>
              </a:rPr>
              <a:t>c</a:t>
            </a:r>
            <a:r>
              <a:rPr dirty="0" smtClean="0" sz="1600" spc="0" b="1">
                <a:latin typeface="Times New Roman"/>
                <a:cs typeface="Times New Roman"/>
              </a:rPr>
              <a:t>k</a:t>
            </a:r>
            <a:r>
              <a:rPr dirty="0" smtClean="0" sz="1600" spc="153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O</a:t>
            </a:r>
            <a:r>
              <a:rPr dirty="0" smtClean="0" sz="1600" spc="4" b="1">
                <a:latin typeface="Times New Roman"/>
                <a:cs typeface="Times New Roman"/>
              </a:rPr>
              <a:t>f</a:t>
            </a:r>
            <a:r>
              <a:rPr dirty="0" smtClean="0" sz="1600" spc="0" b="1">
                <a:latin typeface="Times New Roman"/>
                <a:cs typeface="Times New Roman"/>
              </a:rPr>
              <a:t>f</a:t>
            </a:r>
            <a:r>
              <a:rPr dirty="0" smtClean="0" sz="1600" spc="4" b="1">
                <a:latin typeface="Times New Roman"/>
                <a:cs typeface="Times New Roman"/>
              </a:rPr>
              <a:t>i</a:t>
            </a:r>
            <a:r>
              <a:rPr dirty="0" smtClean="0" sz="1600" spc="0" b="1">
                <a:latin typeface="Times New Roman"/>
                <a:cs typeface="Times New Roman"/>
              </a:rPr>
              <a:t>ce</a:t>
            </a:r>
            <a:r>
              <a:rPr dirty="0" smtClean="0" sz="1600" spc="278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VA</a:t>
            </a:r>
            <a:endParaRPr sz="1600">
              <a:latin typeface="Times New Roman"/>
              <a:cs typeface="Times New Roman"/>
            </a:endParaRPr>
          </a:p>
          <a:p>
            <a:pPr marL="12700" marR="105542">
              <a:lnSpc>
                <a:spcPts val="1609"/>
              </a:lnSpc>
              <a:spcBef>
                <a:spcPts val="869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ist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3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1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28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les</a:t>
            </a:r>
            <a:r>
              <a:rPr dirty="0" smtClean="0" sz="1400" spc="-2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mar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ams.</a:t>
            </a:r>
            <a:r>
              <a:rPr dirty="0" smtClean="0" sz="1400" spc="2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duct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105542">
              <a:lnSpc>
                <a:spcPts val="1609"/>
              </a:lnSpc>
              <a:spcBef>
                <a:spcPts val="323"/>
              </a:spcBef>
            </a:pPr>
            <a:r>
              <a:rPr dirty="0" smtClean="0" sz="1400" spc="0">
                <a:latin typeface="Times New Roman"/>
                <a:cs typeface="Times New Roman"/>
              </a:rPr>
              <a:t>mar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researc</a:t>
            </a:r>
            <a:r>
              <a:rPr dirty="0" smtClean="0" sz="1400" spc="-4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13095"/>
              </a:lnSpc>
              <a:spcBef>
                <a:spcPts val="1019"/>
              </a:spcBef>
            </a:pP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4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portion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company</a:t>
            </a:r>
            <a:r>
              <a:rPr dirty="0" smtClean="0" sz="1400" spc="-98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dled</a:t>
            </a:r>
            <a:r>
              <a:rPr dirty="0" smtClean="0" sz="1400" spc="2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admi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ist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ation</a:t>
            </a:r>
            <a:r>
              <a:rPr dirty="0" smtClean="0" sz="1400" spc="2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33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ppo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perso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32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w</a:t>
            </a:r>
            <a:r>
              <a:rPr dirty="0" smtClean="0" sz="1400" spc="-4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2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65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27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clie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t</a:t>
            </a:r>
            <a:r>
              <a:rPr dirty="0" smtClean="0" sz="1400" spc="4">
                <a:latin typeface="Times New Roman"/>
                <a:cs typeface="Times New Roman"/>
              </a:rPr>
              <a:t>-</a:t>
            </a:r>
            <a:r>
              <a:rPr dirty="0" smtClean="0" sz="1400" spc="-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aci</a:t>
            </a:r>
            <a:r>
              <a:rPr dirty="0" smtClean="0" sz="1400" spc="-9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131" y="1088802"/>
            <a:ext cx="177952" cy="878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643" y="1151294"/>
            <a:ext cx="12185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ral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643" y="1699688"/>
            <a:ext cx="1618225" cy="52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Sa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cutive</a:t>
            </a:r>
            <a:endParaRPr sz="1800">
              <a:latin typeface="Georgia"/>
              <a:cs typeface="Georgia"/>
            </a:endParaRPr>
          </a:p>
          <a:p>
            <a:pPr marL="12700" marR="34335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0558" y="2312079"/>
            <a:ext cx="259178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Basic</a:t>
            </a:r>
            <a:r>
              <a:rPr dirty="0" smtClean="0" sz="1400" spc="2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Back</a:t>
            </a:r>
            <a:r>
              <a:rPr dirty="0" smtClean="0" sz="1400" spc="177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f</a:t>
            </a:r>
            <a:r>
              <a:rPr dirty="0" smtClean="0" sz="1400" spc="-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15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Tas</a:t>
            </a:r>
            <a:r>
              <a:rPr dirty="0" smtClean="0" sz="1400" spc="4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2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clud</a:t>
            </a:r>
            <a:r>
              <a:rPr dirty="0" smtClean="0" sz="1400" spc="4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131" y="246065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643" y="2523148"/>
            <a:ext cx="1152161" cy="52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2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0558" y="2622326"/>
            <a:ext cx="115420" cy="149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3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 marR="153">
              <a:lnSpc>
                <a:spcPct val="95825"/>
              </a:lnSpc>
              <a:spcBef>
                <a:spcPts val="845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22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 marR="153">
              <a:lnSpc>
                <a:spcPct val="95825"/>
              </a:lnSpc>
              <a:spcBef>
                <a:spcPts val="925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 marR="153">
              <a:lnSpc>
                <a:spcPct val="95825"/>
              </a:lnSpc>
              <a:spcBef>
                <a:spcPts val="921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7550" y="2633643"/>
            <a:ext cx="5088414" cy="205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445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Email</a:t>
            </a:r>
            <a:r>
              <a:rPr dirty="0" smtClean="0" sz="1400" spc="51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ent/Fi</a:t>
            </a:r>
            <a:r>
              <a:rPr dirty="0" smtClean="0" sz="1400" spc="-4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 marL="12700" marR="3240926">
              <a:lnSpc>
                <a:spcPts val="1609"/>
              </a:lnSpc>
              <a:spcBef>
                <a:spcPts val="849"/>
              </a:spcBef>
            </a:pP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endar</a:t>
            </a:r>
            <a:r>
              <a:rPr dirty="0" smtClean="0" sz="1400" spc="9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3240926">
              <a:lnSpc>
                <a:spcPts val="1609"/>
              </a:lnSpc>
              <a:spcBef>
                <a:spcPts val="924"/>
              </a:spcBef>
            </a:pP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7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ag</a:t>
            </a:r>
            <a:r>
              <a:rPr dirty="0" smtClean="0" sz="1400" spc="4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3240926">
              <a:lnSpc>
                <a:spcPts val="1609"/>
              </a:lnSpc>
              <a:spcBef>
                <a:spcPts val="924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repa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Sl</a:t>
            </a:r>
            <a:r>
              <a:rPr dirty="0" smtClean="0" sz="1400" spc="-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des</a:t>
            </a:r>
            <a:r>
              <a:rPr dirty="0" smtClean="0" sz="1400" spc="-4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09"/>
              </a:lnSpc>
              <a:spcBef>
                <a:spcPts val="954"/>
              </a:spcBef>
            </a:pPr>
            <a:r>
              <a:rPr dirty="0" smtClean="0" sz="1400" spc="0">
                <a:latin typeface="Times New Roman"/>
                <a:cs typeface="Times New Roman"/>
              </a:rPr>
              <a:t>Support</a:t>
            </a:r>
            <a:r>
              <a:rPr dirty="0" smtClean="0" sz="1400" spc="-9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stream</a:t>
            </a:r>
            <a:r>
              <a:rPr dirty="0" smtClean="0" sz="1400" spc="17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roups</a:t>
            </a:r>
            <a:r>
              <a:rPr dirty="0" smtClean="0" sz="1400" spc="-1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with</a:t>
            </a:r>
            <a:r>
              <a:rPr dirty="0" smtClean="0" sz="1400" spc="28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-9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dover</a:t>
            </a:r>
            <a:r>
              <a:rPr dirty="0" smtClean="0" sz="1400" spc="1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33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q</a:t>
            </a:r>
            <a:r>
              <a:rPr dirty="0" smtClean="0" sz="1400" spc="4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09"/>
              </a:lnSpc>
              <a:spcBef>
                <a:spcPts val="321"/>
              </a:spcBef>
            </a:pPr>
            <a:r>
              <a:rPr dirty="0" smtClean="0" sz="1400" spc="0">
                <a:latin typeface="Times New Roman"/>
                <a:cs typeface="Times New Roman"/>
              </a:rPr>
              <a:t>manag</a:t>
            </a:r>
            <a:r>
              <a:rPr dirty="0" smtClean="0" sz="1400" spc="4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9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12700" marR="17967">
              <a:lnSpc>
                <a:spcPct val="95825"/>
              </a:lnSpc>
              <a:spcBef>
                <a:spcPts val="936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Accounti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ppo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131" y="3283870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643" y="3346362"/>
            <a:ext cx="147527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Digi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4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131" y="410718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643" y="4169678"/>
            <a:ext cx="1570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latin typeface="Georgia"/>
                <a:cs typeface="Georgia"/>
              </a:rPr>
              <a:t>B</a:t>
            </a:r>
            <a:r>
              <a:rPr dirty="0" smtClean="0" sz="1800" spc="9">
                <a:latin typeface="Georgia"/>
                <a:cs typeface="Georgia"/>
              </a:rPr>
              <a:t>a</a:t>
            </a:r>
            <a:r>
              <a:rPr dirty="0" smtClean="0" sz="1800" spc="0">
                <a:latin typeface="Georgia"/>
                <a:cs typeface="Georgia"/>
              </a:rPr>
              <a:t>ck</a:t>
            </a:r>
            <a:r>
              <a:rPr dirty="0" smtClean="0" sz="1800" spc="0">
                <a:latin typeface="Georgia"/>
                <a:cs typeface="Georgia"/>
              </a:rPr>
              <a:t> </a:t>
            </a:r>
            <a:r>
              <a:rPr dirty="0" smtClean="0" sz="1800" spc="0">
                <a:latin typeface="Georgia"/>
                <a:cs typeface="Georgia"/>
              </a:rPr>
              <a:t>O</a:t>
            </a:r>
            <a:r>
              <a:rPr dirty="0" smtClean="0" sz="1800" spc="4">
                <a:latin typeface="Georgia"/>
                <a:cs typeface="Georgia"/>
              </a:rPr>
              <a:t>f</a:t>
            </a:r>
            <a:r>
              <a:rPr dirty="0" smtClean="0" sz="1800" spc="4">
                <a:latin typeface="Georgia"/>
                <a:cs typeface="Georgia"/>
              </a:rPr>
              <a:t>f</a:t>
            </a:r>
            <a:r>
              <a:rPr dirty="0" smtClean="0" sz="1800" spc="0">
                <a:latin typeface="Georgia"/>
                <a:cs typeface="Georgia"/>
              </a:rPr>
              <a:t>ice</a:t>
            </a:r>
            <a:r>
              <a:rPr dirty="0" smtClean="0" sz="1800" spc="9">
                <a:latin typeface="Georgia"/>
                <a:cs typeface="Georgia"/>
              </a:rPr>
              <a:t> </a:t>
            </a:r>
            <a:r>
              <a:rPr dirty="0" smtClean="0" sz="1800" spc="0"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0558" y="4476170"/>
            <a:ext cx="11526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59851" y="4802043"/>
            <a:ext cx="58702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5788" marR="62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11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448302" y="3831081"/>
            <a:ext cx="935355" cy="50800"/>
          </a:xfrm>
          <a:custGeom>
            <a:avLst/>
            <a:gdLst/>
            <a:ahLst/>
            <a:cxnLst/>
            <a:rect l="l" t="t" r="r" b="b"/>
            <a:pathLst>
              <a:path w="935355" h="50800">
                <a:moveTo>
                  <a:pt x="897255" y="35306"/>
                </a:moveTo>
                <a:lnTo>
                  <a:pt x="884554" y="35306"/>
                </a:lnTo>
                <a:lnTo>
                  <a:pt x="884555" y="50800"/>
                </a:lnTo>
                <a:lnTo>
                  <a:pt x="935355" y="25400"/>
                </a:lnTo>
                <a:lnTo>
                  <a:pt x="897255" y="35306"/>
                </a:lnTo>
                <a:close/>
              </a:path>
              <a:path w="935355" h="50800">
                <a:moveTo>
                  <a:pt x="36798" y="48081"/>
                </a:moveTo>
                <a:lnTo>
                  <a:pt x="25400" y="35306"/>
                </a:lnTo>
                <a:lnTo>
                  <a:pt x="25400" y="50800"/>
                </a:lnTo>
                <a:lnTo>
                  <a:pt x="36798" y="48081"/>
                </a:lnTo>
                <a:close/>
              </a:path>
              <a:path w="935355" h="50800">
                <a:moveTo>
                  <a:pt x="897255" y="15494"/>
                </a:moveTo>
                <a:lnTo>
                  <a:pt x="884555" y="0"/>
                </a:lnTo>
                <a:lnTo>
                  <a:pt x="884554" y="15494"/>
                </a:lnTo>
                <a:lnTo>
                  <a:pt x="897255" y="15494"/>
                </a:lnTo>
                <a:close/>
              </a:path>
              <a:path w="935355" h="50800">
                <a:moveTo>
                  <a:pt x="50800" y="25400"/>
                </a:moveTo>
                <a:lnTo>
                  <a:pt x="884554" y="15494"/>
                </a:lnTo>
                <a:lnTo>
                  <a:pt x="48437" y="15493"/>
                </a:lnTo>
                <a:lnTo>
                  <a:pt x="50800" y="25400"/>
                </a:lnTo>
                <a:close/>
              </a:path>
              <a:path w="935355" h="50800">
                <a:moveTo>
                  <a:pt x="48081" y="14001"/>
                </a:moveTo>
                <a:lnTo>
                  <a:pt x="38872" y="3893"/>
                </a:lnTo>
                <a:lnTo>
                  <a:pt x="25400" y="0"/>
                </a:lnTo>
                <a:lnTo>
                  <a:pt x="14001" y="2718"/>
                </a:lnTo>
                <a:lnTo>
                  <a:pt x="3893" y="11927"/>
                </a:lnTo>
                <a:lnTo>
                  <a:pt x="0" y="25400"/>
                </a:lnTo>
                <a:lnTo>
                  <a:pt x="2718" y="36798"/>
                </a:lnTo>
                <a:lnTo>
                  <a:pt x="11927" y="46906"/>
                </a:lnTo>
                <a:lnTo>
                  <a:pt x="25400" y="50800"/>
                </a:lnTo>
                <a:lnTo>
                  <a:pt x="25400" y="35306"/>
                </a:lnTo>
                <a:lnTo>
                  <a:pt x="36798" y="48081"/>
                </a:lnTo>
                <a:lnTo>
                  <a:pt x="46906" y="38872"/>
                </a:lnTo>
                <a:lnTo>
                  <a:pt x="47937" y="35306"/>
                </a:lnTo>
                <a:lnTo>
                  <a:pt x="25400" y="15494"/>
                </a:lnTo>
                <a:lnTo>
                  <a:pt x="48437" y="15493"/>
                </a:lnTo>
                <a:lnTo>
                  <a:pt x="48081" y="14001"/>
                </a:lnTo>
                <a:close/>
              </a:path>
              <a:path w="935355" h="50800">
                <a:moveTo>
                  <a:pt x="48437" y="15493"/>
                </a:moveTo>
                <a:lnTo>
                  <a:pt x="25400" y="15494"/>
                </a:lnTo>
                <a:lnTo>
                  <a:pt x="47937" y="35306"/>
                </a:lnTo>
                <a:lnTo>
                  <a:pt x="897255" y="35306"/>
                </a:lnTo>
                <a:lnTo>
                  <a:pt x="935355" y="25400"/>
                </a:lnTo>
                <a:lnTo>
                  <a:pt x="884555" y="0"/>
                </a:lnTo>
                <a:lnTo>
                  <a:pt x="897255" y="15494"/>
                </a:lnTo>
                <a:lnTo>
                  <a:pt x="884554" y="15494"/>
                </a:lnTo>
                <a:lnTo>
                  <a:pt x="50800" y="25400"/>
                </a:lnTo>
                <a:lnTo>
                  <a:pt x="48437" y="15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267958" y="3831081"/>
            <a:ext cx="935355" cy="50800"/>
          </a:xfrm>
          <a:custGeom>
            <a:avLst/>
            <a:gdLst/>
            <a:ahLst/>
            <a:cxnLst/>
            <a:rect l="l" t="t" r="r" b="b"/>
            <a:pathLst>
              <a:path w="935355" h="50800">
                <a:moveTo>
                  <a:pt x="897255" y="35306"/>
                </a:moveTo>
                <a:lnTo>
                  <a:pt x="884554" y="35306"/>
                </a:lnTo>
                <a:lnTo>
                  <a:pt x="884555" y="50800"/>
                </a:lnTo>
                <a:lnTo>
                  <a:pt x="935355" y="25400"/>
                </a:lnTo>
                <a:lnTo>
                  <a:pt x="897255" y="35306"/>
                </a:lnTo>
                <a:close/>
              </a:path>
              <a:path w="935355" h="50800">
                <a:moveTo>
                  <a:pt x="36798" y="48081"/>
                </a:moveTo>
                <a:lnTo>
                  <a:pt x="25400" y="35306"/>
                </a:lnTo>
                <a:lnTo>
                  <a:pt x="25400" y="50800"/>
                </a:lnTo>
                <a:lnTo>
                  <a:pt x="36798" y="48081"/>
                </a:lnTo>
                <a:close/>
              </a:path>
              <a:path w="935355" h="50800">
                <a:moveTo>
                  <a:pt x="897255" y="15494"/>
                </a:moveTo>
                <a:lnTo>
                  <a:pt x="884555" y="0"/>
                </a:lnTo>
                <a:lnTo>
                  <a:pt x="884554" y="15494"/>
                </a:lnTo>
                <a:lnTo>
                  <a:pt x="897255" y="15494"/>
                </a:lnTo>
                <a:close/>
              </a:path>
              <a:path w="935355" h="50800">
                <a:moveTo>
                  <a:pt x="50800" y="25400"/>
                </a:moveTo>
                <a:lnTo>
                  <a:pt x="884554" y="15494"/>
                </a:lnTo>
                <a:lnTo>
                  <a:pt x="48437" y="15493"/>
                </a:lnTo>
                <a:lnTo>
                  <a:pt x="50800" y="25400"/>
                </a:lnTo>
                <a:close/>
              </a:path>
              <a:path w="935355" h="50800">
                <a:moveTo>
                  <a:pt x="48081" y="14001"/>
                </a:moveTo>
                <a:lnTo>
                  <a:pt x="38872" y="3893"/>
                </a:lnTo>
                <a:lnTo>
                  <a:pt x="25400" y="0"/>
                </a:lnTo>
                <a:lnTo>
                  <a:pt x="14001" y="2718"/>
                </a:lnTo>
                <a:lnTo>
                  <a:pt x="3893" y="11927"/>
                </a:lnTo>
                <a:lnTo>
                  <a:pt x="0" y="25400"/>
                </a:lnTo>
                <a:lnTo>
                  <a:pt x="2718" y="36798"/>
                </a:lnTo>
                <a:lnTo>
                  <a:pt x="11927" y="46906"/>
                </a:lnTo>
                <a:lnTo>
                  <a:pt x="25400" y="50800"/>
                </a:lnTo>
                <a:lnTo>
                  <a:pt x="25400" y="35306"/>
                </a:lnTo>
                <a:lnTo>
                  <a:pt x="36798" y="48081"/>
                </a:lnTo>
                <a:lnTo>
                  <a:pt x="46906" y="38872"/>
                </a:lnTo>
                <a:lnTo>
                  <a:pt x="47937" y="35306"/>
                </a:lnTo>
                <a:lnTo>
                  <a:pt x="25400" y="15494"/>
                </a:lnTo>
                <a:lnTo>
                  <a:pt x="48437" y="15493"/>
                </a:lnTo>
                <a:lnTo>
                  <a:pt x="48081" y="14001"/>
                </a:lnTo>
                <a:close/>
              </a:path>
              <a:path w="935355" h="50800">
                <a:moveTo>
                  <a:pt x="48437" y="15493"/>
                </a:moveTo>
                <a:lnTo>
                  <a:pt x="25400" y="15494"/>
                </a:lnTo>
                <a:lnTo>
                  <a:pt x="47937" y="35306"/>
                </a:lnTo>
                <a:lnTo>
                  <a:pt x="897255" y="35306"/>
                </a:lnTo>
                <a:lnTo>
                  <a:pt x="935355" y="25400"/>
                </a:lnTo>
                <a:lnTo>
                  <a:pt x="884555" y="0"/>
                </a:lnTo>
                <a:lnTo>
                  <a:pt x="897255" y="15494"/>
                </a:lnTo>
                <a:lnTo>
                  <a:pt x="884554" y="15494"/>
                </a:lnTo>
                <a:lnTo>
                  <a:pt x="50800" y="25400"/>
                </a:lnTo>
                <a:lnTo>
                  <a:pt x="48437" y="15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28950" y="970026"/>
            <a:ext cx="1100327" cy="1123188"/>
          </a:xfrm>
          <a:custGeom>
            <a:avLst/>
            <a:gdLst/>
            <a:ahLst/>
            <a:cxnLst/>
            <a:rect l="l" t="t" r="r" b="b"/>
            <a:pathLst>
              <a:path w="1100327" h="1123188">
                <a:moveTo>
                  <a:pt x="0" y="561594"/>
                </a:moveTo>
                <a:lnTo>
                  <a:pt x="1824" y="607649"/>
                </a:lnTo>
                <a:lnTo>
                  <a:pt x="7202" y="652681"/>
                </a:lnTo>
                <a:lnTo>
                  <a:pt x="15992" y="696543"/>
                </a:lnTo>
                <a:lnTo>
                  <a:pt x="28053" y="739091"/>
                </a:lnTo>
                <a:lnTo>
                  <a:pt x="43243" y="780180"/>
                </a:lnTo>
                <a:lnTo>
                  <a:pt x="61420" y="819667"/>
                </a:lnTo>
                <a:lnTo>
                  <a:pt x="82442" y="857406"/>
                </a:lnTo>
                <a:lnTo>
                  <a:pt x="106167" y="893252"/>
                </a:lnTo>
                <a:lnTo>
                  <a:pt x="132455" y="927062"/>
                </a:lnTo>
                <a:lnTo>
                  <a:pt x="161162" y="958691"/>
                </a:lnTo>
                <a:lnTo>
                  <a:pt x="192148" y="987993"/>
                </a:lnTo>
                <a:lnTo>
                  <a:pt x="225271" y="1014825"/>
                </a:lnTo>
                <a:lnTo>
                  <a:pt x="260389" y="1039042"/>
                </a:lnTo>
                <a:lnTo>
                  <a:pt x="297359" y="1060499"/>
                </a:lnTo>
                <a:lnTo>
                  <a:pt x="336041" y="1079051"/>
                </a:lnTo>
                <a:lnTo>
                  <a:pt x="376293" y="1094555"/>
                </a:lnTo>
                <a:lnTo>
                  <a:pt x="417973" y="1106865"/>
                </a:lnTo>
                <a:lnTo>
                  <a:pt x="460939" y="1115836"/>
                </a:lnTo>
                <a:lnTo>
                  <a:pt x="505050" y="1121326"/>
                </a:lnTo>
                <a:lnTo>
                  <a:pt x="550163" y="1123188"/>
                </a:lnTo>
                <a:lnTo>
                  <a:pt x="595277" y="1121326"/>
                </a:lnTo>
                <a:lnTo>
                  <a:pt x="639388" y="1115836"/>
                </a:lnTo>
                <a:lnTo>
                  <a:pt x="682354" y="1106865"/>
                </a:lnTo>
                <a:lnTo>
                  <a:pt x="724034" y="1094555"/>
                </a:lnTo>
                <a:lnTo>
                  <a:pt x="764286" y="1079051"/>
                </a:lnTo>
                <a:lnTo>
                  <a:pt x="802968" y="1060499"/>
                </a:lnTo>
                <a:lnTo>
                  <a:pt x="839938" y="1039042"/>
                </a:lnTo>
                <a:lnTo>
                  <a:pt x="875056" y="1014825"/>
                </a:lnTo>
                <a:lnTo>
                  <a:pt x="908179" y="987993"/>
                </a:lnTo>
                <a:lnTo>
                  <a:pt x="939164" y="958691"/>
                </a:lnTo>
                <a:lnTo>
                  <a:pt x="967872" y="927062"/>
                </a:lnTo>
                <a:lnTo>
                  <a:pt x="994160" y="893252"/>
                </a:lnTo>
                <a:lnTo>
                  <a:pt x="1017885" y="857406"/>
                </a:lnTo>
                <a:lnTo>
                  <a:pt x="1038907" y="819667"/>
                </a:lnTo>
                <a:lnTo>
                  <a:pt x="1057084" y="780180"/>
                </a:lnTo>
                <a:lnTo>
                  <a:pt x="1072274" y="739091"/>
                </a:lnTo>
                <a:lnTo>
                  <a:pt x="1084335" y="696543"/>
                </a:lnTo>
                <a:lnTo>
                  <a:pt x="1093125" y="652681"/>
                </a:lnTo>
                <a:lnTo>
                  <a:pt x="1098503" y="607649"/>
                </a:lnTo>
                <a:lnTo>
                  <a:pt x="1100327" y="561594"/>
                </a:lnTo>
                <a:lnTo>
                  <a:pt x="1098503" y="515538"/>
                </a:lnTo>
                <a:lnTo>
                  <a:pt x="1093125" y="470506"/>
                </a:lnTo>
                <a:lnTo>
                  <a:pt x="1084335" y="426644"/>
                </a:lnTo>
                <a:lnTo>
                  <a:pt x="1072274" y="384096"/>
                </a:lnTo>
                <a:lnTo>
                  <a:pt x="1057084" y="343007"/>
                </a:lnTo>
                <a:lnTo>
                  <a:pt x="1038907" y="303520"/>
                </a:lnTo>
                <a:lnTo>
                  <a:pt x="1017885" y="265781"/>
                </a:lnTo>
                <a:lnTo>
                  <a:pt x="994160" y="229935"/>
                </a:lnTo>
                <a:lnTo>
                  <a:pt x="967872" y="196125"/>
                </a:lnTo>
                <a:lnTo>
                  <a:pt x="939164" y="164496"/>
                </a:lnTo>
                <a:lnTo>
                  <a:pt x="908179" y="135194"/>
                </a:lnTo>
                <a:lnTo>
                  <a:pt x="875056" y="108362"/>
                </a:lnTo>
                <a:lnTo>
                  <a:pt x="839938" y="84145"/>
                </a:lnTo>
                <a:lnTo>
                  <a:pt x="802968" y="62688"/>
                </a:lnTo>
                <a:lnTo>
                  <a:pt x="764285" y="44136"/>
                </a:lnTo>
                <a:lnTo>
                  <a:pt x="724034" y="28632"/>
                </a:lnTo>
                <a:lnTo>
                  <a:pt x="682354" y="16322"/>
                </a:lnTo>
                <a:lnTo>
                  <a:pt x="639388" y="7351"/>
                </a:lnTo>
                <a:lnTo>
                  <a:pt x="595277" y="1861"/>
                </a:lnTo>
                <a:lnTo>
                  <a:pt x="550163" y="0"/>
                </a:lnTo>
                <a:lnTo>
                  <a:pt x="505050" y="1861"/>
                </a:lnTo>
                <a:lnTo>
                  <a:pt x="460939" y="7351"/>
                </a:lnTo>
                <a:lnTo>
                  <a:pt x="417973" y="16322"/>
                </a:lnTo>
                <a:lnTo>
                  <a:pt x="376293" y="28632"/>
                </a:lnTo>
                <a:lnTo>
                  <a:pt x="336042" y="44136"/>
                </a:lnTo>
                <a:lnTo>
                  <a:pt x="297359" y="62688"/>
                </a:lnTo>
                <a:lnTo>
                  <a:pt x="260389" y="84145"/>
                </a:lnTo>
                <a:lnTo>
                  <a:pt x="225271" y="108362"/>
                </a:lnTo>
                <a:lnTo>
                  <a:pt x="192148" y="135194"/>
                </a:lnTo>
                <a:lnTo>
                  <a:pt x="161162" y="164496"/>
                </a:lnTo>
                <a:lnTo>
                  <a:pt x="132455" y="196125"/>
                </a:lnTo>
                <a:lnTo>
                  <a:pt x="106167" y="229935"/>
                </a:lnTo>
                <a:lnTo>
                  <a:pt x="82442" y="265781"/>
                </a:lnTo>
                <a:lnTo>
                  <a:pt x="61420" y="303520"/>
                </a:lnTo>
                <a:lnTo>
                  <a:pt x="43243" y="343007"/>
                </a:lnTo>
                <a:lnTo>
                  <a:pt x="28053" y="384096"/>
                </a:lnTo>
                <a:lnTo>
                  <a:pt x="15992" y="426644"/>
                </a:lnTo>
                <a:lnTo>
                  <a:pt x="7202" y="470506"/>
                </a:lnTo>
                <a:lnTo>
                  <a:pt x="1824" y="515538"/>
                </a:lnTo>
                <a:lnTo>
                  <a:pt x="0" y="561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28950" y="970026"/>
            <a:ext cx="1100327" cy="1123188"/>
          </a:xfrm>
          <a:custGeom>
            <a:avLst/>
            <a:gdLst/>
            <a:ahLst/>
            <a:cxnLst/>
            <a:rect l="l" t="t" r="r" b="b"/>
            <a:pathLst>
              <a:path w="1100327" h="1123188">
                <a:moveTo>
                  <a:pt x="0" y="561594"/>
                </a:moveTo>
                <a:lnTo>
                  <a:pt x="1824" y="515538"/>
                </a:lnTo>
                <a:lnTo>
                  <a:pt x="7202" y="470506"/>
                </a:lnTo>
                <a:lnTo>
                  <a:pt x="15992" y="426644"/>
                </a:lnTo>
                <a:lnTo>
                  <a:pt x="28053" y="384096"/>
                </a:lnTo>
                <a:lnTo>
                  <a:pt x="43243" y="343007"/>
                </a:lnTo>
                <a:lnTo>
                  <a:pt x="61420" y="303520"/>
                </a:lnTo>
                <a:lnTo>
                  <a:pt x="82442" y="265781"/>
                </a:lnTo>
                <a:lnTo>
                  <a:pt x="106167" y="229935"/>
                </a:lnTo>
                <a:lnTo>
                  <a:pt x="132455" y="196125"/>
                </a:lnTo>
                <a:lnTo>
                  <a:pt x="161162" y="164496"/>
                </a:lnTo>
                <a:lnTo>
                  <a:pt x="192148" y="135194"/>
                </a:lnTo>
                <a:lnTo>
                  <a:pt x="225271" y="108362"/>
                </a:lnTo>
                <a:lnTo>
                  <a:pt x="260389" y="84145"/>
                </a:lnTo>
                <a:lnTo>
                  <a:pt x="297359" y="62688"/>
                </a:lnTo>
                <a:lnTo>
                  <a:pt x="336042" y="44136"/>
                </a:lnTo>
                <a:lnTo>
                  <a:pt x="376293" y="28632"/>
                </a:lnTo>
                <a:lnTo>
                  <a:pt x="417973" y="16322"/>
                </a:lnTo>
                <a:lnTo>
                  <a:pt x="460939" y="7351"/>
                </a:lnTo>
                <a:lnTo>
                  <a:pt x="505050" y="1861"/>
                </a:lnTo>
                <a:lnTo>
                  <a:pt x="550163" y="0"/>
                </a:lnTo>
                <a:lnTo>
                  <a:pt x="595277" y="1861"/>
                </a:lnTo>
                <a:lnTo>
                  <a:pt x="639388" y="7351"/>
                </a:lnTo>
                <a:lnTo>
                  <a:pt x="682354" y="16322"/>
                </a:lnTo>
                <a:lnTo>
                  <a:pt x="724034" y="28632"/>
                </a:lnTo>
                <a:lnTo>
                  <a:pt x="764285" y="44136"/>
                </a:lnTo>
                <a:lnTo>
                  <a:pt x="802968" y="62688"/>
                </a:lnTo>
                <a:lnTo>
                  <a:pt x="839938" y="84145"/>
                </a:lnTo>
                <a:lnTo>
                  <a:pt x="875056" y="108362"/>
                </a:lnTo>
                <a:lnTo>
                  <a:pt x="908179" y="135194"/>
                </a:lnTo>
                <a:lnTo>
                  <a:pt x="939164" y="164496"/>
                </a:lnTo>
                <a:lnTo>
                  <a:pt x="967872" y="196125"/>
                </a:lnTo>
                <a:lnTo>
                  <a:pt x="994160" y="229935"/>
                </a:lnTo>
                <a:lnTo>
                  <a:pt x="1017885" y="265781"/>
                </a:lnTo>
                <a:lnTo>
                  <a:pt x="1038907" y="303520"/>
                </a:lnTo>
                <a:lnTo>
                  <a:pt x="1057084" y="343007"/>
                </a:lnTo>
                <a:lnTo>
                  <a:pt x="1072274" y="384096"/>
                </a:lnTo>
                <a:lnTo>
                  <a:pt x="1084335" y="426644"/>
                </a:lnTo>
                <a:lnTo>
                  <a:pt x="1093125" y="470506"/>
                </a:lnTo>
                <a:lnTo>
                  <a:pt x="1098503" y="515538"/>
                </a:lnTo>
                <a:lnTo>
                  <a:pt x="1100327" y="561594"/>
                </a:lnTo>
                <a:lnTo>
                  <a:pt x="1098503" y="607649"/>
                </a:lnTo>
                <a:lnTo>
                  <a:pt x="1093125" y="652681"/>
                </a:lnTo>
                <a:lnTo>
                  <a:pt x="1084335" y="696543"/>
                </a:lnTo>
                <a:lnTo>
                  <a:pt x="1072274" y="739091"/>
                </a:lnTo>
                <a:lnTo>
                  <a:pt x="1057084" y="780180"/>
                </a:lnTo>
                <a:lnTo>
                  <a:pt x="1038907" y="819667"/>
                </a:lnTo>
                <a:lnTo>
                  <a:pt x="1017885" y="857406"/>
                </a:lnTo>
                <a:lnTo>
                  <a:pt x="994160" y="893252"/>
                </a:lnTo>
                <a:lnTo>
                  <a:pt x="967872" y="927062"/>
                </a:lnTo>
                <a:lnTo>
                  <a:pt x="939164" y="958691"/>
                </a:lnTo>
                <a:lnTo>
                  <a:pt x="908179" y="987993"/>
                </a:lnTo>
                <a:lnTo>
                  <a:pt x="875056" y="1014825"/>
                </a:lnTo>
                <a:lnTo>
                  <a:pt x="839938" y="1039042"/>
                </a:lnTo>
                <a:lnTo>
                  <a:pt x="802968" y="1060499"/>
                </a:lnTo>
                <a:lnTo>
                  <a:pt x="764286" y="1079051"/>
                </a:lnTo>
                <a:lnTo>
                  <a:pt x="724034" y="1094555"/>
                </a:lnTo>
                <a:lnTo>
                  <a:pt x="682354" y="1106865"/>
                </a:lnTo>
                <a:lnTo>
                  <a:pt x="639388" y="1115836"/>
                </a:lnTo>
                <a:lnTo>
                  <a:pt x="595277" y="1121326"/>
                </a:lnTo>
                <a:lnTo>
                  <a:pt x="550163" y="1123188"/>
                </a:lnTo>
                <a:lnTo>
                  <a:pt x="505050" y="1121326"/>
                </a:lnTo>
                <a:lnTo>
                  <a:pt x="460939" y="1115836"/>
                </a:lnTo>
                <a:lnTo>
                  <a:pt x="417973" y="1106865"/>
                </a:lnTo>
                <a:lnTo>
                  <a:pt x="376293" y="1094555"/>
                </a:lnTo>
                <a:lnTo>
                  <a:pt x="336041" y="1079051"/>
                </a:lnTo>
                <a:lnTo>
                  <a:pt x="297359" y="1060499"/>
                </a:lnTo>
                <a:lnTo>
                  <a:pt x="260389" y="1039042"/>
                </a:lnTo>
                <a:lnTo>
                  <a:pt x="225271" y="1014825"/>
                </a:lnTo>
                <a:lnTo>
                  <a:pt x="192148" y="987993"/>
                </a:lnTo>
                <a:lnTo>
                  <a:pt x="161162" y="958691"/>
                </a:lnTo>
                <a:lnTo>
                  <a:pt x="132455" y="927062"/>
                </a:lnTo>
                <a:lnTo>
                  <a:pt x="106167" y="893252"/>
                </a:lnTo>
                <a:lnTo>
                  <a:pt x="82442" y="857406"/>
                </a:lnTo>
                <a:lnTo>
                  <a:pt x="61420" y="819667"/>
                </a:lnTo>
                <a:lnTo>
                  <a:pt x="43243" y="780180"/>
                </a:lnTo>
                <a:lnTo>
                  <a:pt x="28053" y="739091"/>
                </a:lnTo>
                <a:lnTo>
                  <a:pt x="15992" y="696543"/>
                </a:lnTo>
                <a:lnTo>
                  <a:pt x="7202" y="652681"/>
                </a:lnTo>
                <a:lnTo>
                  <a:pt x="1824" y="607649"/>
                </a:lnTo>
                <a:lnTo>
                  <a:pt x="0" y="561594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008626" y="1876805"/>
            <a:ext cx="1101852" cy="1123188"/>
          </a:xfrm>
          <a:custGeom>
            <a:avLst/>
            <a:gdLst/>
            <a:ahLst/>
            <a:cxnLst/>
            <a:rect l="l" t="t" r="r" b="b"/>
            <a:pathLst>
              <a:path w="1101852" h="1123188">
                <a:moveTo>
                  <a:pt x="0" y="561594"/>
                </a:moveTo>
                <a:lnTo>
                  <a:pt x="1826" y="607649"/>
                </a:lnTo>
                <a:lnTo>
                  <a:pt x="7210" y="652681"/>
                </a:lnTo>
                <a:lnTo>
                  <a:pt x="16010" y="696543"/>
                </a:lnTo>
                <a:lnTo>
                  <a:pt x="28084" y="739091"/>
                </a:lnTo>
                <a:lnTo>
                  <a:pt x="43291" y="780180"/>
                </a:lnTo>
                <a:lnTo>
                  <a:pt x="61488" y="819667"/>
                </a:lnTo>
                <a:lnTo>
                  <a:pt x="82535" y="857406"/>
                </a:lnTo>
                <a:lnTo>
                  <a:pt x="106289" y="893252"/>
                </a:lnTo>
                <a:lnTo>
                  <a:pt x="132609" y="927062"/>
                </a:lnTo>
                <a:lnTo>
                  <a:pt x="161353" y="958691"/>
                </a:lnTo>
                <a:lnTo>
                  <a:pt x="192379" y="987993"/>
                </a:lnTo>
                <a:lnTo>
                  <a:pt x="225545" y="1014825"/>
                </a:lnTo>
                <a:lnTo>
                  <a:pt x="260711" y="1039042"/>
                </a:lnTo>
                <a:lnTo>
                  <a:pt x="297733" y="1060499"/>
                </a:lnTo>
                <a:lnTo>
                  <a:pt x="336470" y="1079051"/>
                </a:lnTo>
                <a:lnTo>
                  <a:pt x="376781" y="1094555"/>
                </a:lnTo>
                <a:lnTo>
                  <a:pt x="418524" y="1106865"/>
                </a:lnTo>
                <a:lnTo>
                  <a:pt x="461557" y="1115836"/>
                </a:lnTo>
                <a:lnTo>
                  <a:pt x="505738" y="1121326"/>
                </a:lnTo>
                <a:lnTo>
                  <a:pt x="550926" y="1123188"/>
                </a:lnTo>
                <a:lnTo>
                  <a:pt x="596113" y="1121326"/>
                </a:lnTo>
                <a:lnTo>
                  <a:pt x="640294" y="1115836"/>
                </a:lnTo>
                <a:lnTo>
                  <a:pt x="683327" y="1106865"/>
                </a:lnTo>
                <a:lnTo>
                  <a:pt x="725070" y="1094555"/>
                </a:lnTo>
                <a:lnTo>
                  <a:pt x="765381" y="1079051"/>
                </a:lnTo>
                <a:lnTo>
                  <a:pt x="804118" y="1060499"/>
                </a:lnTo>
                <a:lnTo>
                  <a:pt x="841140" y="1039042"/>
                </a:lnTo>
                <a:lnTo>
                  <a:pt x="876306" y="1014825"/>
                </a:lnTo>
                <a:lnTo>
                  <a:pt x="909472" y="987993"/>
                </a:lnTo>
                <a:lnTo>
                  <a:pt x="940498" y="958691"/>
                </a:lnTo>
                <a:lnTo>
                  <a:pt x="969242" y="927062"/>
                </a:lnTo>
                <a:lnTo>
                  <a:pt x="995562" y="893252"/>
                </a:lnTo>
                <a:lnTo>
                  <a:pt x="1019316" y="857406"/>
                </a:lnTo>
                <a:lnTo>
                  <a:pt x="1040363" y="819667"/>
                </a:lnTo>
                <a:lnTo>
                  <a:pt x="1058560" y="780180"/>
                </a:lnTo>
                <a:lnTo>
                  <a:pt x="1073767" y="739091"/>
                </a:lnTo>
                <a:lnTo>
                  <a:pt x="1085841" y="696543"/>
                </a:lnTo>
                <a:lnTo>
                  <a:pt x="1094641" y="652681"/>
                </a:lnTo>
                <a:lnTo>
                  <a:pt x="1100025" y="607649"/>
                </a:lnTo>
                <a:lnTo>
                  <a:pt x="1101852" y="561594"/>
                </a:lnTo>
                <a:lnTo>
                  <a:pt x="1100025" y="515538"/>
                </a:lnTo>
                <a:lnTo>
                  <a:pt x="1094641" y="470506"/>
                </a:lnTo>
                <a:lnTo>
                  <a:pt x="1085841" y="426644"/>
                </a:lnTo>
                <a:lnTo>
                  <a:pt x="1073767" y="384096"/>
                </a:lnTo>
                <a:lnTo>
                  <a:pt x="1058560" y="343007"/>
                </a:lnTo>
                <a:lnTo>
                  <a:pt x="1040363" y="303520"/>
                </a:lnTo>
                <a:lnTo>
                  <a:pt x="1019316" y="265781"/>
                </a:lnTo>
                <a:lnTo>
                  <a:pt x="995562" y="229935"/>
                </a:lnTo>
                <a:lnTo>
                  <a:pt x="969242" y="196125"/>
                </a:lnTo>
                <a:lnTo>
                  <a:pt x="940498" y="164496"/>
                </a:lnTo>
                <a:lnTo>
                  <a:pt x="909472" y="135194"/>
                </a:lnTo>
                <a:lnTo>
                  <a:pt x="876306" y="108362"/>
                </a:lnTo>
                <a:lnTo>
                  <a:pt x="841140" y="84145"/>
                </a:lnTo>
                <a:lnTo>
                  <a:pt x="804118" y="62688"/>
                </a:lnTo>
                <a:lnTo>
                  <a:pt x="765381" y="44136"/>
                </a:lnTo>
                <a:lnTo>
                  <a:pt x="725070" y="28632"/>
                </a:lnTo>
                <a:lnTo>
                  <a:pt x="683327" y="16322"/>
                </a:lnTo>
                <a:lnTo>
                  <a:pt x="640294" y="7351"/>
                </a:lnTo>
                <a:lnTo>
                  <a:pt x="596113" y="1861"/>
                </a:lnTo>
                <a:lnTo>
                  <a:pt x="550926" y="0"/>
                </a:lnTo>
                <a:lnTo>
                  <a:pt x="505738" y="1861"/>
                </a:lnTo>
                <a:lnTo>
                  <a:pt x="461557" y="7351"/>
                </a:lnTo>
                <a:lnTo>
                  <a:pt x="418524" y="16322"/>
                </a:lnTo>
                <a:lnTo>
                  <a:pt x="376781" y="28632"/>
                </a:lnTo>
                <a:lnTo>
                  <a:pt x="336470" y="44136"/>
                </a:lnTo>
                <a:lnTo>
                  <a:pt x="297733" y="62688"/>
                </a:lnTo>
                <a:lnTo>
                  <a:pt x="260711" y="84145"/>
                </a:lnTo>
                <a:lnTo>
                  <a:pt x="225545" y="108362"/>
                </a:lnTo>
                <a:lnTo>
                  <a:pt x="192379" y="135194"/>
                </a:lnTo>
                <a:lnTo>
                  <a:pt x="161353" y="164496"/>
                </a:lnTo>
                <a:lnTo>
                  <a:pt x="132609" y="196125"/>
                </a:lnTo>
                <a:lnTo>
                  <a:pt x="106289" y="229935"/>
                </a:lnTo>
                <a:lnTo>
                  <a:pt x="82535" y="265781"/>
                </a:lnTo>
                <a:lnTo>
                  <a:pt x="61488" y="303520"/>
                </a:lnTo>
                <a:lnTo>
                  <a:pt x="43291" y="343007"/>
                </a:lnTo>
                <a:lnTo>
                  <a:pt x="28084" y="384096"/>
                </a:lnTo>
                <a:lnTo>
                  <a:pt x="16010" y="426644"/>
                </a:lnTo>
                <a:lnTo>
                  <a:pt x="7210" y="470506"/>
                </a:lnTo>
                <a:lnTo>
                  <a:pt x="1826" y="515538"/>
                </a:lnTo>
                <a:lnTo>
                  <a:pt x="0" y="561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08626" y="1876805"/>
            <a:ext cx="1101852" cy="1123188"/>
          </a:xfrm>
          <a:custGeom>
            <a:avLst/>
            <a:gdLst/>
            <a:ahLst/>
            <a:cxnLst/>
            <a:rect l="l" t="t" r="r" b="b"/>
            <a:pathLst>
              <a:path w="1101852" h="1123188">
                <a:moveTo>
                  <a:pt x="0" y="561594"/>
                </a:moveTo>
                <a:lnTo>
                  <a:pt x="1826" y="515538"/>
                </a:lnTo>
                <a:lnTo>
                  <a:pt x="7210" y="470506"/>
                </a:lnTo>
                <a:lnTo>
                  <a:pt x="16010" y="426644"/>
                </a:lnTo>
                <a:lnTo>
                  <a:pt x="28084" y="384096"/>
                </a:lnTo>
                <a:lnTo>
                  <a:pt x="43291" y="343007"/>
                </a:lnTo>
                <a:lnTo>
                  <a:pt x="61488" y="303520"/>
                </a:lnTo>
                <a:lnTo>
                  <a:pt x="82535" y="265781"/>
                </a:lnTo>
                <a:lnTo>
                  <a:pt x="106289" y="229935"/>
                </a:lnTo>
                <a:lnTo>
                  <a:pt x="132609" y="196125"/>
                </a:lnTo>
                <a:lnTo>
                  <a:pt x="161353" y="164496"/>
                </a:lnTo>
                <a:lnTo>
                  <a:pt x="192379" y="135194"/>
                </a:lnTo>
                <a:lnTo>
                  <a:pt x="225545" y="108362"/>
                </a:lnTo>
                <a:lnTo>
                  <a:pt x="260711" y="84145"/>
                </a:lnTo>
                <a:lnTo>
                  <a:pt x="297733" y="62688"/>
                </a:lnTo>
                <a:lnTo>
                  <a:pt x="336470" y="44136"/>
                </a:lnTo>
                <a:lnTo>
                  <a:pt x="376781" y="28632"/>
                </a:lnTo>
                <a:lnTo>
                  <a:pt x="418524" y="16322"/>
                </a:lnTo>
                <a:lnTo>
                  <a:pt x="461557" y="7351"/>
                </a:lnTo>
                <a:lnTo>
                  <a:pt x="505738" y="1861"/>
                </a:lnTo>
                <a:lnTo>
                  <a:pt x="550926" y="0"/>
                </a:lnTo>
                <a:lnTo>
                  <a:pt x="596113" y="1861"/>
                </a:lnTo>
                <a:lnTo>
                  <a:pt x="640294" y="7351"/>
                </a:lnTo>
                <a:lnTo>
                  <a:pt x="683327" y="16322"/>
                </a:lnTo>
                <a:lnTo>
                  <a:pt x="725070" y="28632"/>
                </a:lnTo>
                <a:lnTo>
                  <a:pt x="765381" y="44136"/>
                </a:lnTo>
                <a:lnTo>
                  <a:pt x="804118" y="62688"/>
                </a:lnTo>
                <a:lnTo>
                  <a:pt x="841140" y="84145"/>
                </a:lnTo>
                <a:lnTo>
                  <a:pt x="876306" y="108362"/>
                </a:lnTo>
                <a:lnTo>
                  <a:pt x="909472" y="135194"/>
                </a:lnTo>
                <a:lnTo>
                  <a:pt x="940498" y="164496"/>
                </a:lnTo>
                <a:lnTo>
                  <a:pt x="969242" y="196125"/>
                </a:lnTo>
                <a:lnTo>
                  <a:pt x="995562" y="229935"/>
                </a:lnTo>
                <a:lnTo>
                  <a:pt x="1019316" y="265781"/>
                </a:lnTo>
                <a:lnTo>
                  <a:pt x="1040363" y="303520"/>
                </a:lnTo>
                <a:lnTo>
                  <a:pt x="1058560" y="343007"/>
                </a:lnTo>
                <a:lnTo>
                  <a:pt x="1073767" y="384096"/>
                </a:lnTo>
                <a:lnTo>
                  <a:pt x="1085841" y="426644"/>
                </a:lnTo>
                <a:lnTo>
                  <a:pt x="1094641" y="470506"/>
                </a:lnTo>
                <a:lnTo>
                  <a:pt x="1100025" y="515538"/>
                </a:lnTo>
                <a:lnTo>
                  <a:pt x="1101852" y="561594"/>
                </a:lnTo>
                <a:lnTo>
                  <a:pt x="1100025" y="607649"/>
                </a:lnTo>
                <a:lnTo>
                  <a:pt x="1094641" y="652681"/>
                </a:lnTo>
                <a:lnTo>
                  <a:pt x="1085841" y="696543"/>
                </a:lnTo>
                <a:lnTo>
                  <a:pt x="1073767" y="739091"/>
                </a:lnTo>
                <a:lnTo>
                  <a:pt x="1058560" y="780180"/>
                </a:lnTo>
                <a:lnTo>
                  <a:pt x="1040363" y="819667"/>
                </a:lnTo>
                <a:lnTo>
                  <a:pt x="1019316" y="857406"/>
                </a:lnTo>
                <a:lnTo>
                  <a:pt x="995562" y="893252"/>
                </a:lnTo>
                <a:lnTo>
                  <a:pt x="969242" y="927062"/>
                </a:lnTo>
                <a:lnTo>
                  <a:pt x="940498" y="958691"/>
                </a:lnTo>
                <a:lnTo>
                  <a:pt x="909472" y="987993"/>
                </a:lnTo>
                <a:lnTo>
                  <a:pt x="876306" y="1014825"/>
                </a:lnTo>
                <a:lnTo>
                  <a:pt x="841140" y="1039042"/>
                </a:lnTo>
                <a:lnTo>
                  <a:pt x="804118" y="1060499"/>
                </a:lnTo>
                <a:lnTo>
                  <a:pt x="765381" y="1079051"/>
                </a:lnTo>
                <a:lnTo>
                  <a:pt x="725070" y="1094555"/>
                </a:lnTo>
                <a:lnTo>
                  <a:pt x="683327" y="1106865"/>
                </a:lnTo>
                <a:lnTo>
                  <a:pt x="640294" y="1115836"/>
                </a:lnTo>
                <a:lnTo>
                  <a:pt x="596113" y="1121326"/>
                </a:lnTo>
                <a:lnTo>
                  <a:pt x="550926" y="1123188"/>
                </a:lnTo>
                <a:lnTo>
                  <a:pt x="505738" y="1121326"/>
                </a:lnTo>
                <a:lnTo>
                  <a:pt x="461557" y="1115836"/>
                </a:lnTo>
                <a:lnTo>
                  <a:pt x="418524" y="1106865"/>
                </a:lnTo>
                <a:lnTo>
                  <a:pt x="376781" y="1094555"/>
                </a:lnTo>
                <a:lnTo>
                  <a:pt x="336470" y="1079051"/>
                </a:lnTo>
                <a:lnTo>
                  <a:pt x="297733" y="1060499"/>
                </a:lnTo>
                <a:lnTo>
                  <a:pt x="260711" y="1039042"/>
                </a:lnTo>
                <a:lnTo>
                  <a:pt x="225545" y="1014825"/>
                </a:lnTo>
                <a:lnTo>
                  <a:pt x="192379" y="987993"/>
                </a:lnTo>
                <a:lnTo>
                  <a:pt x="161353" y="958691"/>
                </a:lnTo>
                <a:lnTo>
                  <a:pt x="132609" y="927062"/>
                </a:lnTo>
                <a:lnTo>
                  <a:pt x="106289" y="893252"/>
                </a:lnTo>
                <a:lnTo>
                  <a:pt x="82535" y="857406"/>
                </a:lnTo>
                <a:lnTo>
                  <a:pt x="61488" y="819667"/>
                </a:lnTo>
                <a:lnTo>
                  <a:pt x="43291" y="780180"/>
                </a:lnTo>
                <a:lnTo>
                  <a:pt x="28084" y="739091"/>
                </a:lnTo>
                <a:lnTo>
                  <a:pt x="16010" y="696543"/>
                </a:lnTo>
                <a:lnTo>
                  <a:pt x="7210" y="652681"/>
                </a:lnTo>
                <a:lnTo>
                  <a:pt x="1826" y="607649"/>
                </a:lnTo>
                <a:lnTo>
                  <a:pt x="0" y="561594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981706" y="2897886"/>
            <a:ext cx="1101852" cy="1123188"/>
          </a:xfrm>
          <a:custGeom>
            <a:avLst/>
            <a:gdLst/>
            <a:ahLst/>
            <a:cxnLst/>
            <a:rect l="l" t="t" r="r" b="b"/>
            <a:pathLst>
              <a:path w="1101852" h="1123188">
                <a:moveTo>
                  <a:pt x="0" y="561594"/>
                </a:moveTo>
                <a:lnTo>
                  <a:pt x="1826" y="607649"/>
                </a:lnTo>
                <a:lnTo>
                  <a:pt x="7210" y="652681"/>
                </a:lnTo>
                <a:lnTo>
                  <a:pt x="16010" y="696543"/>
                </a:lnTo>
                <a:lnTo>
                  <a:pt x="28084" y="739091"/>
                </a:lnTo>
                <a:lnTo>
                  <a:pt x="43291" y="780180"/>
                </a:lnTo>
                <a:lnTo>
                  <a:pt x="61488" y="819667"/>
                </a:lnTo>
                <a:lnTo>
                  <a:pt x="82535" y="857406"/>
                </a:lnTo>
                <a:lnTo>
                  <a:pt x="106289" y="893252"/>
                </a:lnTo>
                <a:lnTo>
                  <a:pt x="132609" y="927062"/>
                </a:lnTo>
                <a:lnTo>
                  <a:pt x="161353" y="958691"/>
                </a:lnTo>
                <a:lnTo>
                  <a:pt x="192379" y="987993"/>
                </a:lnTo>
                <a:lnTo>
                  <a:pt x="225545" y="1014825"/>
                </a:lnTo>
                <a:lnTo>
                  <a:pt x="260711" y="1039042"/>
                </a:lnTo>
                <a:lnTo>
                  <a:pt x="297733" y="1060499"/>
                </a:lnTo>
                <a:lnTo>
                  <a:pt x="336470" y="1079051"/>
                </a:lnTo>
                <a:lnTo>
                  <a:pt x="376781" y="1094555"/>
                </a:lnTo>
                <a:lnTo>
                  <a:pt x="418524" y="1106865"/>
                </a:lnTo>
                <a:lnTo>
                  <a:pt x="461557" y="1115836"/>
                </a:lnTo>
                <a:lnTo>
                  <a:pt x="505738" y="1121326"/>
                </a:lnTo>
                <a:lnTo>
                  <a:pt x="550926" y="1123188"/>
                </a:lnTo>
                <a:lnTo>
                  <a:pt x="596113" y="1121326"/>
                </a:lnTo>
                <a:lnTo>
                  <a:pt x="640294" y="1115836"/>
                </a:lnTo>
                <a:lnTo>
                  <a:pt x="683327" y="1106865"/>
                </a:lnTo>
                <a:lnTo>
                  <a:pt x="725070" y="1094555"/>
                </a:lnTo>
                <a:lnTo>
                  <a:pt x="765381" y="1079051"/>
                </a:lnTo>
                <a:lnTo>
                  <a:pt x="804118" y="1060499"/>
                </a:lnTo>
                <a:lnTo>
                  <a:pt x="841140" y="1039042"/>
                </a:lnTo>
                <a:lnTo>
                  <a:pt x="876306" y="1014825"/>
                </a:lnTo>
                <a:lnTo>
                  <a:pt x="909472" y="987993"/>
                </a:lnTo>
                <a:lnTo>
                  <a:pt x="940498" y="958691"/>
                </a:lnTo>
                <a:lnTo>
                  <a:pt x="969242" y="927062"/>
                </a:lnTo>
                <a:lnTo>
                  <a:pt x="995562" y="893252"/>
                </a:lnTo>
                <a:lnTo>
                  <a:pt x="1019316" y="857406"/>
                </a:lnTo>
                <a:lnTo>
                  <a:pt x="1040363" y="819667"/>
                </a:lnTo>
                <a:lnTo>
                  <a:pt x="1058560" y="780180"/>
                </a:lnTo>
                <a:lnTo>
                  <a:pt x="1073767" y="739091"/>
                </a:lnTo>
                <a:lnTo>
                  <a:pt x="1085841" y="696543"/>
                </a:lnTo>
                <a:lnTo>
                  <a:pt x="1094641" y="652681"/>
                </a:lnTo>
                <a:lnTo>
                  <a:pt x="1100025" y="607649"/>
                </a:lnTo>
                <a:lnTo>
                  <a:pt x="1101852" y="561594"/>
                </a:lnTo>
                <a:lnTo>
                  <a:pt x="1100025" y="515538"/>
                </a:lnTo>
                <a:lnTo>
                  <a:pt x="1094641" y="470506"/>
                </a:lnTo>
                <a:lnTo>
                  <a:pt x="1085841" y="426644"/>
                </a:lnTo>
                <a:lnTo>
                  <a:pt x="1073767" y="384096"/>
                </a:lnTo>
                <a:lnTo>
                  <a:pt x="1058560" y="343007"/>
                </a:lnTo>
                <a:lnTo>
                  <a:pt x="1040363" y="303520"/>
                </a:lnTo>
                <a:lnTo>
                  <a:pt x="1019316" y="265781"/>
                </a:lnTo>
                <a:lnTo>
                  <a:pt x="995562" y="229935"/>
                </a:lnTo>
                <a:lnTo>
                  <a:pt x="969242" y="196125"/>
                </a:lnTo>
                <a:lnTo>
                  <a:pt x="940498" y="164496"/>
                </a:lnTo>
                <a:lnTo>
                  <a:pt x="909472" y="135194"/>
                </a:lnTo>
                <a:lnTo>
                  <a:pt x="876306" y="108362"/>
                </a:lnTo>
                <a:lnTo>
                  <a:pt x="841140" y="84145"/>
                </a:lnTo>
                <a:lnTo>
                  <a:pt x="804118" y="62688"/>
                </a:lnTo>
                <a:lnTo>
                  <a:pt x="765381" y="44136"/>
                </a:lnTo>
                <a:lnTo>
                  <a:pt x="725070" y="28632"/>
                </a:lnTo>
                <a:lnTo>
                  <a:pt x="683327" y="16322"/>
                </a:lnTo>
                <a:lnTo>
                  <a:pt x="640294" y="7351"/>
                </a:lnTo>
                <a:lnTo>
                  <a:pt x="596113" y="1861"/>
                </a:lnTo>
                <a:lnTo>
                  <a:pt x="550926" y="0"/>
                </a:lnTo>
                <a:lnTo>
                  <a:pt x="505738" y="1861"/>
                </a:lnTo>
                <a:lnTo>
                  <a:pt x="461557" y="7351"/>
                </a:lnTo>
                <a:lnTo>
                  <a:pt x="418524" y="16322"/>
                </a:lnTo>
                <a:lnTo>
                  <a:pt x="376781" y="28632"/>
                </a:lnTo>
                <a:lnTo>
                  <a:pt x="336470" y="44136"/>
                </a:lnTo>
                <a:lnTo>
                  <a:pt x="297733" y="62688"/>
                </a:lnTo>
                <a:lnTo>
                  <a:pt x="260711" y="84145"/>
                </a:lnTo>
                <a:lnTo>
                  <a:pt x="225545" y="108362"/>
                </a:lnTo>
                <a:lnTo>
                  <a:pt x="192379" y="135194"/>
                </a:lnTo>
                <a:lnTo>
                  <a:pt x="161353" y="164496"/>
                </a:lnTo>
                <a:lnTo>
                  <a:pt x="132609" y="196125"/>
                </a:lnTo>
                <a:lnTo>
                  <a:pt x="106289" y="229935"/>
                </a:lnTo>
                <a:lnTo>
                  <a:pt x="82535" y="265781"/>
                </a:lnTo>
                <a:lnTo>
                  <a:pt x="61488" y="303520"/>
                </a:lnTo>
                <a:lnTo>
                  <a:pt x="43291" y="343007"/>
                </a:lnTo>
                <a:lnTo>
                  <a:pt x="28084" y="384096"/>
                </a:lnTo>
                <a:lnTo>
                  <a:pt x="16010" y="426644"/>
                </a:lnTo>
                <a:lnTo>
                  <a:pt x="7210" y="470506"/>
                </a:lnTo>
                <a:lnTo>
                  <a:pt x="1826" y="515538"/>
                </a:lnTo>
                <a:lnTo>
                  <a:pt x="0" y="561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981706" y="2897886"/>
            <a:ext cx="1101852" cy="1123188"/>
          </a:xfrm>
          <a:custGeom>
            <a:avLst/>
            <a:gdLst/>
            <a:ahLst/>
            <a:cxnLst/>
            <a:rect l="l" t="t" r="r" b="b"/>
            <a:pathLst>
              <a:path w="1101852" h="1123188">
                <a:moveTo>
                  <a:pt x="0" y="561594"/>
                </a:moveTo>
                <a:lnTo>
                  <a:pt x="1826" y="515538"/>
                </a:lnTo>
                <a:lnTo>
                  <a:pt x="7210" y="470506"/>
                </a:lnTo>
                <a:lnTo>
                  <a:pt x="16010" y="426644"/>
                </a:lnTo>
                <a:lnTo>
                  <a:pt x="28084" y="384096"/>
                </a:lnTo>
                <a:lnTo>
                  <a:pt x="43291" y="343007"/>
                </a:lnTo>
                <a:lnTo>
                  <a:pt x="61488" y="303520"/>
                </a:lnTo>
                <a:lnTo>
                  <a:pt x="82535" y="265781"/>
                </a:lnTo>
                <a:lnTo>
                  <a:pt x="106289" y="229935"/>
                </a:lnTo>
                <a:lnTo>
                  <a:pt x="132609" y="196125"/>
                </a:lnTo>
                <a:lnTo>
                  <a:pt x="161353" y="164496"/>
                </a:lnTo>
                <a:lnTo>
                  <a:pt x="192379" y="135194"/>
                </a:lnTo>
                <a:lnTo>
                  <a:pt x="225545" y="108362"/>
                </a:lnTo>
                <a:lnTo>
                  <a:pt x="260711" y="84145"/>
                </a:lnTo>
                <a:lnTo>
                  <a:pt x="297733" y="62688"/>
                </a:lnTo>
                <a:lnTo>
                  <a:pt x="336470" y="44136"/>
                </a:lnTo>
                <a:lnTo>
                  <a:pt x="376781" y="28632"/>
                </a:lnTo>
                <a:lnTo>
                  <a:pt x="418524" y="16322"/>
                </a:lnTo>
                <a:lnTo>
                  <a:pt x="461557" y="7351"/>
                </a:lnTo>
                <a:lnTo>
                  <a:pt x="505738" y="1861"/>
                </a:lnTo>
                <a:lnTo>
                  <a:pt x="550926" y="0"/>
                </a:lnTo>
                <a:lnTo>
                  <a:pt x="596113" y="1861"/>
                </a:lnTo>
                <a:lnTo>
                  <a:pt x="640294" y="7351"/>
                </a:lnTo>
                <a:lnTo>
                  <a:pt x="683327" y="16322"/>
                </a:lnTo>
                <a:lnTo>
                  <a:pt x="725070" y="28632"/>
                </a:lnTo>
                <a:lnTo>
                  <a:pt x="765381" y="44136"/>
                </a:lnTo>
                <a:lnTo>
                  <a:pt x="804118" y="62688"/>
                </a:lnTo>
                <a:lnTo>
                  <a:pt x="841140" y="84145"/>
                </a:lnTo>
                <a:lnTo>
                  <a:pt x="876306" y="108362"/>
                </a:lnTo>
                <a:lnTo>
                  <a:pt x="909472" y="135194"/>
                </a:lnTo>
                <a:lnTo>
                  <a:pt x="940498" y="164496"/>
                </a:lnTo>
                <a:lnTo>
                  <a:pt x="969242" y="196125"/>
                </a:lnTo>
                <a:lnTo>
                  <a:pt x="995562" y="229935"/>
                </a:lnTo>
                <a:lnTo>
                  <a:pt x="1019316" y="265781"/>
                </a:lnTo>
                <a:lnTo>
                  <a:pt x="1040363" y="303520"/>
                </a:lnTo>
                <a:lnTo>
                  <a:pt x="1058560" y="343007"/>
                </a:lnTo>
                <a:lnTo>
                  <a:pt x="1073767" y="384096"/>
                </a:lnTo>
                <a:lnTo>
                  <a:pt x="1085841" y="426644"/>
                </a:lnTo>
                <a:lnTo>
                  <a:pt x="1094641" y="470506"/>
                </a:lnTo>
                <a:lnTo>
                  <a:pt x="1100025" y="515538"/>
                </a:lnTo>
                <a:lnTo>
                  <a:pt x="1101852" y="561594"/>
                </a:lnTo>
                <a:lnTo>
                  <a:pt x="1100025" y="607649"/>
                </a:lnTo>
                <a:lnTo>
                  <a:pt x="1094641" y="652681"/>
                </a:lnTo>
                <a:lnTo>
                  <a:pt x="1085841" y="696543"/>
                </a:lnTo>
                <a:lnTo>
                  <a:pt x="1073767" y="739091"/>
                </a:lnTo>
                <a:lnTo>
                  <a:pt x="1058560" y="780180"/>
                </a:lnTo>
                <a:lnTo>
                  <a:pt x="1040363" y="819667"/>
                </a:lnTo>
                <a:lnTo>
                  <a:pt x="1019316" y="857406"/>
                </a:lnTo>
                <a:lnTo>
                  <a:pt x="995562" y="893252"/>
                </a:lnTo>
                <a:lnTo>
                  <a:pt x="969242" y="927062"/>
                </a:lnTo>
                <a:lnTo>
                  <a:pt x="940498" y="958691"/>
                </a:lnTo>
                <a:lnTo>
                  <a:pt x="909472" y="987993"/>
                </a:lnTo>
                <a:lnTo>
                  <a:pt x="876306" y="1014825"/>
                </a:lnTo>
                <a:lnTo>
                  <a:pt x="841140" y="1039042"/>
                </a:lnTo>
                <a:lnTo>
                  <a:pt x="804118" y="1060499"/>
                </a:lnTo>
                <a:lnTo>
                  <a:pt x="765381" y="1079051"/>
                </a:lnTo>
                <a:lnTo>
                  <a:pt x="725070" y="1094555"/>
                </a:lnTo>
                <a:lnTo>
                  <a:pt x="683327" y="1106865"/>
                </a:lnTo>
                <a:lnTo>
                  <a:pt x="640294" y="1115836"/>
                </a:lnTo>
                <a:lnTo>
                  <a:pt x="596113" y="1121326"/>
                </a:lnTo>
                <a:lnTo>
                  <a:pt x="550926" y="1123188"/>
                </a:lnTo>
                <a:lnTo>
                  <a:pt x="505738" y="1121326"/>
                </a:lnTo>
                <a:lnTo>
                  <a:pt x="461557" y="1115836"/>
                </a:lnTo>
                <a:lnTo>
                  <a:pt x="418524" y="1106865"/>
                </a:lnTo>
                <a:lnTo>
                  <a:pt x="376781" y="1094555"/>
                </a:lnTo>
                <a:lnTo>
                  <a:pt x="336470" y="1079051"/>
                </a:lnTo>
                <a:lnTo>
                  <a:pt x="297733" y="1060499"/>
                </a:lnTo>
                <a:lnTo>
                  <a:pt x="260711" y="1039042"/>
                </a:lnTo>
                <a:lnTo>
                  <a:pt x="225545" y="1014825"/>
                </a:lnTo>
                <a:lnTo>
                  <a:pt x="192379" y="987993"/>
                </a:lnTo>
                <a:lnTo>
                  <a:pt x="161353" y="958691"/>
                </a:lnTo>
                <a:lnTo>
                  <a:pt x="132609" y="927062"/>
                </a:lnTo>
                <a:lnTo>
                  <a:pt x="106289" y="893252"/>
                </a:lnTo>
                <a:lnTo>
                  <a:pt x="82535" y="857406"/>
                </a:lnTo>
                <a:lnTo>
                  <a:pt x="61488" y="819667"/>
                </a:lnTo>
                <a:lnTo>
                  <a:pt x="43291" y="780180"/>
                </a:lnTo>
                <a:lnTo>
                  <a:pt x="28084" y="739091"/>
                </a:lnTo>
                <a:lnTo>
                  <a:pt x="16010" y="696543"/>
                </a:lnTo>
                <a:lnTo>
                  <a:pt x="7210" y="652681"/>
                </a:lnTo>
                <a:lnTo>
                  <a:pt x="1826" y="607649"/>
                </a:lnTo>
                <a:lnTo>
                  <a:pt x="0" y="561594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005578" y="3856481"/>
            <a:ext cx="1101852" cy="1124712"/>
          </a:xfrm>
          <a:custGeom>
            <a:avLst/>
            <a:gdLst/>
            <a:ahLst/>
            <a:cxnLst/>
            <a:rect l="l" t="t" r="r" b="b"/>
            <a:pathLst>
              <a:path w="1101852" h="1124712">
                <a:moveTo>
                  <a:pt x="0" y="562356"/>
                </a:moveTo>
                <a:lnTo>
                  <a:pt x="1826" y="608477"/>
                </a:lnTo>
                <a:lnTo>
                  <a:pt x="7210" y="653572"/>
                </a:lnTo>
                <a:lnTo>
                  <a:pt x="16010" y="697495"/>
                </a:lnTo>
                <a:lnTo>
                  <a:pt x="28084" y="740103"/>
                </a:lnTo>
                <a:lnTo>
                  <a:pt x="43291" y="781249"/>
                </a:lnTo>
                <a:lnTo>
                  <a:pt x="61488" y="820790"/>
                </a:lnTo>
                <a:lnTo>
                  <a:pt x="82535" y="858580"/>
                </a:lnTo>
                <a:lnTo>
                  <a:pt x="106289" y="894475"/>
                </a:lnTo>
                <a:lnTo>
                  <a:pt x="132609" y="928330"/>
                </a:lnTo>
                <a:lnTo>
                  <a:pt x="161353" y="960000"/>
                </a:lnTo>
                <a:lnTo>
                  <a:pt x="192379" y="989342"/>
                </a:lnTo>
                <a:lnTo>
                  <a:pt x="225545" y="1016209"/>
                </a:lnTo>
                <a:lnTo>
                  <a:pt x="260711" y="1040457"/>
                </a:lnTo>
                <a:lnTo>
                  <a:pt x="297733" y="1061942"/>
                </a:lnTo>
                <a:lnTo>
                  <a:pt x="336470" y="1080518"/>
                </a:lnTo>
                <a:lnTo>
                  <a:pt x="376781" y="1096042"/>
                </a:lnTo>
                <a:lnTo>
                  <a:pt x="418524" y="1108368"/>
                </a:lnTo>
                <a:lnTo>
                  <a:pt x="461557" y="1117351"/>
                </a:lnTo>
                <a:lnTo>
                  <a:pt x="505738" y="1122847"/>
                </a:lnTo>
                <a:lnTo>
                  <a:pt x="550926" y="1124712"/>
                </a:lnTo>
                <a:lnTo>
                  <a:pt x="596113" y="1122847"/>
                </a:lnTo>
                <a:lnTo>
                  <a:pt x="640294" y="1117351"/>
                </a:lnTo>
                <a:lnTo>
                  <a:pt x="683327" y="1108368"/>
                </a:lnTo>
                <a:lnTo>
                  <a:pt x="725070" y="1096042"/>
                </a:lnTo>
                <a:lnTo>
                  <a:pt x="765381" y="1080518"/>
                </a:lnTo>
                <a:lnTo>
                  <a:pt x="804118" y="1061942"/>
                </a:lnTo>
                <a:lnTo>
                  <a:pt x="841140" y="1040457"/>
                </a:lnTo>
                <a:lnTo>
                  <a:pt x="876306" y="1016209"/>
                </a:lnTo>
                <a:lnTo>
                  <a:pt x="909472" y="989342"/>
                </a:lnTo>
                <a:lnTo>
                  <a:pt x="940498" y="960000"/>
                </a:lnTo>
                <a:lnTo>
                  <a:pt x="969242" y="928330"/>
                </a:lnTo>
                <a:lnTo>
                  <a:pt x="995562" y="894475"/>
                </a:lnTo>
                <a:lnTo>
                  <a:pt x="1019316" y="858580"/>
                </a:lnTo>
                <a:lnTo>
                  <a:pt x="1040363" y="820790"/>
                </a:lnTo>
                <a:lnTo>
                  <a:pt x="1058560" y="781249"/>
                </a:lnTo>
                <a:lnTo>
                  <a:pt x="1073767" y="740103"/>
                </a:lnTo>
                <a:lnTo>
                  <a:pt x="1085841" y="697495"/>
                </a:lnTo>
                <a:lnTo>
                  <a:pt x="1094641" y="653572"/>
                </a:lnTo>
                <a:lnTo>
                  <a:pt x="1100025" y="608477"/>
                </a:lnTo>
                <a:lnTo>
                  <a:pt x="1101852" y="562356"/>
                </a:lnTo>
                <a:lnTo>
                  <a:pt x="1100025" y="516234"/>
                </a:lnTo>
                <a:lnTo>
                  <a:pt x="1094641" y="471139"/>
                </a:lnTo>
                <a:lnTo>
                  <a:pt x="1085841" y="427216"/>
                </a:lnTo>
                <a:lnTo>
                  <a:pt x="1073767" y="384608"/>
                </a:lnTo>
                <a:lnTo>
                  <a:pt x="1058560" y="343462"/>
                </a:lnTo>
                <a:lnTo>
                  <a:pt x="1040363" y="303921"/>
                </a:lnTo>
                <a:lnTo>
                  <a:pt x="1019316" y="266131"/>
                </a:lnTo>
                <a:lnTo>
                  <a:pt x="995562" y="230236"/>
                </a:lnTo>
                <a:lnTo>
                  <a:pt x="969242" y="196381"/>
                </a:lnTo>
                <a:lnTo>
                  <a:pt x="940498" y="164711"/>
                </a:lnTo>
                <a:lnTo>
                  <a:pt x="909472" y="135369"/>
                </a:lnTo>
                <a:lnTo>
                  <a:pt x="876306" y="108502"/>
                </a:lnTo>
                <a:lnTo>
                  <a:pt x="841140" y="84254"/>
                </a:lnTo>
                <a:lnTo>
                  <a:pt x="804118" y="62769"/>
                </a:lnTo>
                <a:lnTo>
                  <a:pt x="765381" y="44193"/>
                </a:lnTo>
                <a:lnTo>
                  <a:pt x="725070" y="28669"/>
                </a:lnTo>
                <a:lnTo>
                  <a:pt x="683327" y="16343"/>
                </a:lnTo>
                <a:lnTo>
                  <a:pt x="640294" y="7360"/>
                </a:lnTo>
                <a:lnTo>
                  <a:pt x="596113" y="1864"/>
                </a:lnTo>
                <a:lnTo>
                  <a:pt x="550926" y="0"/>
                </a:lnTo>
                <a:lnTo>
                  <a:pt x="505738" y="1864"/>
                </a:lnTo>
                <a:lnTo>
                  <a:pt x="461557" y="7360"/>
                </a:lnTo>
                <a:lnTo>
                  <a:pt x="418524" y="16343"/>
                </a:lnTo>
                <a:lnTo>
                  <a:pt x="376781" y="28669"/>
                </a:lnTo>
                <a:lnTo>
                  <a:pt x="336470" y="44193"/>
                </a:lnTo>
                <a:lnTo>
                  <a:pt x="297733" y="62769"/>
                </a:lnTo>
                <a:lnTo>
                  <a:pt x="260711" y="84254"/>
                </a:lnTo>
                <a:lnTo>
                  <a:pt x="225545" y="108502"/>
                </a:lnTo>
                <a:lnTo>
                  <a:pt x="192379" y="135369"/>
                </a:lnTo>
                <a:lnTo>
                  <a:pt x="161353" y="164711"/>
                </a:lnTo>
                <a:lnTo>
                  <a:pt x="132609" y="196381"/>
                </a:lnTo>
                <a:lnTo>
                  <a:pt x="106289" y="230236"/>
                </a:lnTo>
                <a:lnTo>
                  <a:pt x="82535" y="266131"/>
                </a:lnTo>
                <a:lnTo>
                  <a:pt x="61488" y="303921"/>
                </a:lnTo>
                <a:lnTo>
                  <a:pt x="43291" y="343462"/>
                </a:lnTo>
                <a:lnTo>
                  <a:pt x="28084" y="384608"/>
                </a:lnTo>
                <a:lnTo>
                  <a:pt x="16010" y="427216"/>
                </a:lnTo>
                <a:lnTo>
                  <a:pt x="7210" y="471139"/>
                </a:lnTo>
                <a:lnTo>
                  <a:pt x="1826" y="516234"/>
                </a:lnTo>
                <a:lnTo>
                  <a:pt x="0" y="562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005578" y="3856481"/>
            <a:ext cx="1101852" cy="1124712"/>
          </a:xfrm>
          <a:custGeom>
            <a:avLst/>
            <a:gdLst/>
            <a:ahLst/>
            <a:cxnLst/>
            <a:rect l="l" t="t" r="r" b="b"/>
            <a:pathLst>
              <a:path w="1101852" h="1124712">
                <a:moveTo>
                  <a:pt x="0" y="562356"/>
                </a:moveTo>
                <a:lnTo>
                  <a:pt x="1826" y="516234"/>
                </a:lnTo>
                <a:lnTo>
                  <a:pt x="7210" y="471139"/>
                </a:lnTo>
                <a:lnTo>
                  <a:pt x="16010" y="427216"/>
                </a:lnTo>
                <a:lnTo>
                  <a:pt x="28084" y="384608"/>
                </a:lnTo>
                <a:lnTo>
                  <a:pt x="43291" y="343462"/>
                </a:lnTo>
                <a:lnTo>
                  <a:pt x="61488" y="303921"/>
                </a:lnTo>
                <a:lnTo>
                  <a:pt x="82535" y="266131"/>
                </a:lnTo>
                <a:lnTo>
                  <a:pt x="106289" y="230236"/>
                </a:lnTo>
                <a:lnTo>
                  <a:pt x="132609" y="196381"/>
                </a:lnTo>
                <a:lnTo>
                  <a:pt x="161353" y="164711"/>
                </a:lnTo>
                <a:lnTo>
                  <a:pt x="192379" y="135369"/>
                </a:lnTo>
                <a:lnTo>
                  <a:pt x="225545" y="108502"/>
                </a:lnTo>
                <a:lnTo>
                  <a:pt x="260711" y="84254"/>
                </a:lnTo>
                <a:lnTo>
                  <a:pt x="297733" y="62769"/>
                </a:lnTo>
                <a:lnTo>
                  <a:pt x="336470" y="44193"/>
                </a:lnTo>
                <a:lnTo>
                  <a:pt x="376781" y="28669"/>
                </a:lnTo>
                <a:lnTo>
                  <a:pt x="418524" y="16343"/>
                </a:lnTo>
                <a:lnTo>
                  <a:pt x="461557" y="7360"/>
                </a:lnTo>
                <a:lnTo>
                  <a:pt x="505738" y="1864"/>
                </a:lnTo>
                <a:lnTo>
                  <a:pt x="550926" y="0"/>
                </a:lnTo>
                <a:lnTo>
                  <a:pt x="596113" y="1864"/>
                </a:lnTo>
                <a:lnTo>
                  <a:pt x="640294" y="7360"/>
                </a:lnTo>
                <a:lnTo>
                  <a:pt x="683327" y="16343"/>
                </a:lnTo>
                <a:lnTo>
                  <a:pt x="725070" y="28669"/>
                </a:lnTo>
                <a:lnTo>
                  <a:pt x="765381" y="44193"/>
                </a:lnTo>
                <a:lnTo>
                  <a:pt x="804118" y="62769"/>
                </a:lnTo>
                <a:lnTo>
                  <a:pt x="841140" y="84254"/>
                </a:lnTo>
                <a:lnTo>
                  <a:pt x="876306" y="108502"/>
                </a:lnTo>
                <a:lnTo>
                  <a:pt x="909472" y="135369"/>
                </a:lnTo>
                <a:lnTo>
                  <a:pt x="940498" y="164711"/>
                </a:lnTo>
                <a:lnTo>
                  <a:pt x="969242" y="196381"/>
                </a:lnTo>
                <a:lnTo>
                  <a:pt x="995562" y="230236"/>
                </a:lnTo>
                <a:lnTo>
                  <a:pt x="1019316" y="266131"/>
                </a:lnTo>
                <a:lnTo>
                  <a:pt x="1040363" y="303921"/>
                </a:lnTo>
                <a:lnTo>
                  <a:pt x="1058560" y="343462"/>
                </a:lnTo>
                <a:lnTo>
                  <a:pt x="1073767" y="384608"/>
                </a:lnTo>
                <a:lnTo>
                  <a:pt x="1085841" y="427216"/>
                </a:lnTo>
                <a:lnTo>
                  <a:pt x="1094641" y="471139"/>
                </a:lnTo>
                <a:lnTo>
                  <a:pt x="1100025" y="516234"/>
                </a:lnTo>
                <a:lnTo>
                  <a:pt x="1101852" y="562356"/>
                </a:lnTo>
                <a:lnTo>
                  <a:pt x="1100025" y="608477"/>
                </a:lnTo>
                <a:lnTo>
                  <a:pt x="1094641" y="653572"/>
                </a:lnTo>
                <a:lnTo>
                  <a:pt x="1085841" y="697495"/>
                </a:lnTo>
                <a:lnTo>
                  <a:pt x="1073767" y="740103"/>
                </a:lnTo>
                <a:lnTo>
                  <a:pt x="1058560" y="781249"/>
                </a:lnTo>
                <a:lnTo>
                  <a:pt x="1040363" y="820790"/>
                </a:lnTo>
                <a:lnTo>
                  <a:pt x="1019316" y="858580"/>
                </a:lnTo>
                <a:lnTo>
                  <a:pt x="995562" y="894475"/>
                </a:lnTo>
                <a:lnTo>
                  <a:pt x="969242" y="928330"/>
                </a:lnTo>
                <a:lnTo>
                  <a:pt x="940498" y="960000"/>
                </a:lnTo>
                <a:lnTo>
                  <a:pt x="909472" y="989342"/>
                </a:lnTo>
                <a:lnTo>
                  <a:pt x="876306" y="1016209"/>
                </a:lnTo>
                <a:lnTo>
                  <a:pt x="841140" y="1040457"/>
                </a:lnTo>
                <a:lnTo>
                  <a:pt x="804118" y="1061942"/>
                </a:lnTo>
                <a:lnTo>
                  <a:pt x="765381" y="1080518"/>
                </a:lnTo>
                <a:lnTo>
                  <a:pt x="725070" y="1096042"/>
                </a:lnTo>
                <a:lnTo>
                  <a:pt x="683327" y="1108368"/>
                </a:lnTo>
                <a:lnTo>
                  <a:pt x="640294" y="1117351"/>
                </a:lnTo>
                <a:lnTo>
                  <a:pt x="596113" y="1122847"/>
                </a:lnTo>
                <a:lnTo>
                  <a:pt x="550926" y="1124712"/>
                </a:lnTo>
                <a:lnTo>
                  <a:pt x="505738" y="1122847"/>
                </a:lnTo>
                <a:lnTo>
                  <a:pt x="461557" y="1117351"/>
                </a:lnTo>
                <a:lnTo>
                  <a:pt x="418524" y="1108368"/>
                </a:lnTo>
                <a:lnTo>
                  <a:pt x="376781" y="1096042"/>
                </a:lnTo>
                <a:lnTo>
                  <a:pt x="336470" y="1080518"/>
                </a:lnTo>
                <a:lnTo>
                  <a:pt x="297733" y="1061942"/>
                </a:lnTo>
                <a:lnTo>
                  <a:pt x="260711" y="1040457"/>
                </a:lnTo>
                <a:lnTo>
                  <a:pt x="225545" y="1016209"/>
                </a:lnTo>
                <a:lnTo>
                  <a:pt x="192379" y="989342"/>
                </a:lnTo>
                <a:lnTo>
                  <a:pt x="161353" y="960000"/>
                </a:lnTo>
                <a:lnTo>
                  <a:pt x="132609" y="928330"/>
                </a:lnTo>
                <a:lnTo>
                  <a:pt x="106289" y="894475"/>
                </a:lnTo>
                <a:lnTo>
                  <a:pt x="82535" y="858580"/>
                </a:lnTo>
                <a:lnTo>
                  <a:pt x="61488" y="820790"/>
                </a:lnTo>
                <a:lnTo>
                  <a:pt x="43291" y="781249"/>
                </a:lnTo>
                <a:lnTo>
                  <a:pt x="28084" y="740103"/>
                </a:lnTo>
                <a:lnTo>
                  <a:pt x="16010" y="697495"/>
                </a:lnTo>
                <a:lnTo>
                  <a:pt x="7210" y="653572"/>
                </a:lnTo>
                <a:lnTo>
                  <a:pt x="1826" y="608477"/>
                </a:lnTo>
                <a:lnTo>
                  <a:pt x="0" y="562356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208526" y="1725929"/>
            <a:ext cx="794003" cy="449961"/>
          </a:xfrm>
          <a:custGeom>
            <a:avLst/>
            <a:gdLst/>
            <a:ahLst/>
            <a:cxnLst/>
            <a:rect l="l" t="t" r="r" b="b"/>
            <a:pathLst>
              <a:path w="794003" h="449961">
                <a:moveTo>
                  <a:pt x="0" y="0"/>
                </a:moveTo>
                <a:lnTo>
                  <a:pt x="794003" y="449961"/>
                </a:lnTo>
              </a:path>
            </a:pathLst>
          </a:custGeom>
          <a:ln w="28955">
            <a:solidFill>
              <a:srgbClr val="D79F3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130802" y="2743962"/>
            <a:ext cx="830834" cy="512825"/>
          </a:xfrm>
          <a:custGeom>
            <a:avLst/>
            <a:gdLst/>
            <a:ahLst/>
            <a:cxnLst/>
            <a:rect l="l" t="t" r="r" b="b"/>
            <a:pathLst>
              <a:path w="830834" h="512825">
                <a:moveTo>
                  <a:pt x="0" y="512825"/>
                </a:moveTo>
                <a:lnTo>
                  <a:pt x="830834" y="0"/>
                </a:lnTo>
              </a:path>
            </a:pathLst>
          </a:custGeom>
          <a:ln w="28956">
            <a:solidFill>
              <a:srgbClr val="D79F3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027170" y="3815334"/>
            <a:ext cx="892937" cy="536536"/>
          </a:xfrm>
          <a:custGeom>
            <a:avLst/>
            <a:gdLst/>
            <a:ahLst/>
            <a:cxnLst/>
            <a:rect l="l" t="t" r="r" b="b"/>
            <a:pathLst>
              <a:path w="892937" h="536536">
                <a:moveTo>
                  <a:pt x="0" y="0"/>
                </a:moveTo>
                <a:lnTo>
                  <a:pt x="892937" y="536536"/>
                </a:lnTo>
              </a:path>
            </a:pathLst>
          </a:custGeom>
          <a:ln w="28955">
            <a:solidFill>
              <a:srgbClr val="D79F39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130296" y="1385315"/>
            <a:ext cx="918971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099304" y="1982724"/>
            <a:ext cx="918972" cy="918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107436" y="3058668"/>
            <a:ext cx="891539" cy="72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173980" y="3912107"/>
            <a:ext cx="833627" cy="833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537710" y="957834"/>
            <a:ext cx="4287012" cy="641603"/>
          </a:xfrm>
          <a:custGeom>
            <a:avLst/>
            <a:gdLst/>
            <a:ahLst/>
            <a:cxnLst/>
            <a:rect l="l" t="t" r="r" b="b"/>
            <a:pathLst>
              <a:path w="4287012" h="641603">
                <a:moveTo>
                  <a:pt x="0" y="106933"/>
                </a:moveTo>
                <a:lnTo>
                  <a:pt x="8530" y="65014"/>
                </a:lnTo>
                <a:lnTo>
                  <a:pt x="31772" y="30872"/>
                </a:lnTo>
                <a:lnTo>
                  <a:pt x="66206" y="8030"/>
                </a:lnTo>
                <a:lnTo>
                  <a:pt x="106934" y="0"/>
                </a:lnTo>
                <a:lnTo>
                  <a:pt x="4180078" y="0"/>
                </a:lnTo>
                <a:lnTo>
                  <a:pt x="4221997" y="8530"/>
                </a:lnTo>
                <a:lnTo>
                  <a:pt x="4256139" y="31772"/>
                </a:lnTo>
                <a:lnTo>
                  <a:pt x="4278981" y="66206"/>
                </a:lnTo>
                <a:lnTo>
                  <a:pt x="4287012" y="106933"/>
                </a:lnTo>
                <a:lnTo>
                  <a:pt x="4287012" y="534669"/>
                </a:lnTo>
                <a:lnTo>
                  <a:pt x="4278481" y="576589"/>
                </a:lnTo>
                <a:lnTo>
                  <a:pt x="4255239" y="610731"/>
                </a:lnTo>
                <a:lnTo>
                  <a:pt x="4220805" y="633573"/>
                </a:lnTo>
                <a:lnTo>
                  <a:pt x="4180078" y="641603"/>
                </a:lnTo>
                <a:lnTo>
                  <a:pt x="106934" y="641603"/>
                </a:lnTo>
                <a:lnTo>
                  <a:pt x="65014" y="633073"/>
                </a:lnTo>
                <a:lnTo>
                  <a:pt x="30872" y="609831"/>
                </a:lnTo>
                <a:lnTo>
                  <a:pt x="8030" y="575397"/>
                </a:lnTo>
                <a:lnTo>
                  <a:pt x="0" y="534669"/>
                </a:lnTo>
                <a:lnTo>
                  <a:pt x="0" y="106933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220206" y="1980438"/>
            <a:ext cx="2604516" cy="685800"/>
          </a:xfrm>
          <a:custGeom>
            <a:avLst/>
            <a:gdLst/>
            <a:ahLst/>
            <a:cxnLst/>
            <a:rect l="l" t="t" r="r" b="b"/>
            <a:pathLst>
              <a:path w="2604516" h="6858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114300" y="0"/>
                </a:lnTo>
                <a:lnTo>
                  <a:pt x="2490216" y="0"/>
                </a:lnTo>
                <a:lnTo>
                  <a:pt x="2532344" y="8016"/>
                </a:lnTo>
                <a:lnTo>
                  <a:pt x="2567410" y="30009"/>
                </a:lnTo>
                <a:lnTo>
                  <a:pt x="2592330" y="62897"/>
                </a:lnTo>
                <a:lnTo>
                  <a:pt x="2604021" y="103594"/>
                </a:lnTo>
                <a:lnTo>
                  <a:pt x="2604516" y="114300"/>
                </a:lnTo>
                <a:lnTo>
                  <a:pt x="2604516" y="571500"/>
                </a:lnTo>
                <a:lnTo>
                  <a:pt x="2596499" y="613628"/>
                </a:lnTo>
                <a:lnTo>
                  <a:pt x="2574506" y="648694"/>
                </a:lnTo>
                <a:lnTo>
                  <a:pt x="2541618" y="673614"/>
                </a:lnTo>
                <a:lnTo>
                  <a:pt x="2500921" y="685305"/>
                </a:lnTo>
                <a:lnTo>
                  <a:pt x="2490216" y="685800"/>
                </a:lnTo>
                <a:lnTo>
                  <a:pt x="114300" y="685800"/>
                </a:lnTo>
                <a:lnTo>
                  <a:pt x="72171" y="677783"/>
                </a:lnTo>
                <a:lnTo>
                  <a:pt x="37105" y="655790"/>
                </a:lnTo>
                <a:lnTo>
                  <a:pt x="12185" y="622902"/>
                </a:lnTo>
                <a:lnTo>
                  <a:pt x="494" y="582205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73702" y="3103626"/>
            <a:ext cx="4351020" cy="653796"/>
          </a:xfrm>
          <a:custGeom>
            <a:avLst/>
            <a:gdLst/>
            <a:ahLst/>
            <a:cxnLst/>
            <a:rect l="l" t="t" r="r" b="b"/>
            <a:pathLst>
              <a:path w="4351020" h="653796">
                <a:moveTo>
                  <a:pt x="0" y="108966"/>
                </a:moveTo>
                <a:lnTo>
                  <a:pt x="8378" y="66976"/>
                </a:lnTo>
                <a:lnTo>
                  <a:pt x="31258" y="32564"/>
                </a:lnTo>
                <a:lnTo>
                  <a:pt x="65252" y="9116"/>
                </a:lnTo>
                <a:lnTo>
                  <a:pt x="106976" y="17"/>
                </a:lnTo>
                <a:lnTo>
                  <a:pt x="108965" y="0"/>
                </a:lnTo>
                <a:lnTo>
                  <a:pt x="4242054" y="0"/>
                </a:lnTo>
                <a:lnTo>
                  <a:pt x="4284043" y="8378"/>
                </a:lnTo>
                <a:lnTo>
                  <a:pt x="4318455" y="31258"/>
                </a:lnTo>
                <a:lnTo>
                  <a:pt x="4341903" y="65252"/>
                </a:lnTo>
                <a:lnTo>
                  <a:pt x="4351002" y="106976"/>
                </a:lnTo>
                <a:lnTo>
                  <a:pt x="4351020" y="108966"/>
                </a:lnTo>
                <a:lnTo>
                  <a:pt x="4351020" y="544830"/>
                </a:lnTo>
                <a:lnTo>
                  <a:pt x="4342641" y="586819"/>
                </a:lnTo>
                <a:lnTo>
                  <a:pt x="4319761" y="621231"/>
                </a:lnTo>
                <a:lnTo>
                  <a:pt x="4285767" y="644679"/>
                </a:lnTo>
                <a:lnTo>
                  <a:pt x="4244043" y="653778"/>
                </a:lnTo>
                <a:lnTo>
                  <a:pt x="4242054" y="653796"/>
                </a:lnTo>
                <a:lnTo>
                  <a:pt x="108965" y="653796"/>
                </a:lnTo>
                <a:lnTo>
                  <a:pt x="66976" y="645417"/>
                </a:lnTo>
                <a:lnTo>
                  <a:pt x="32564" y="622537"/>
                </a:lnTo>
                <a:lnTo>
                  <a:pt x="9116" y="588543"/>
                </a:lnTo>
                <a:lnTo>
                  <a:pt x="17" y="546819"/>
                </a:lnTo>
                <a:lnTo>
                  <a:pt x="0" y="544830"/>
                </a:lnTo>
                <a:lnTo>
                  <a:pt x="0" y="108966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220206" y="4083558"/>
            <a:ext cx="2604516" cy="675132"/>
          </a:xfrm>
          <a:custGeom>
            <a:avLst/>
            <a:gdLst/>
            <a:ahLst/>
            <a:cxnLst/>
            <a:rect l="l" t="t" r="r" b="b"/>
            <a:pathLst>
              <a:path w="2604516" h="675132">
                <a:moveTo>
                  <a:pt x="0" y="112521"/>
                </a:moveTo>
                <a:lnTo>
                  <a:pt x="8139" y="70439"/>
                </a:lnTo>
                <a:lnTo>
                  <a:pt x="30430" y="35583"/>
                </a:lnTo>
                <a:lnTo>
                  <a:pt x="63683" y="11132"/>
                </a:lnTo>
                <a:lnTo>
                  <a:pt x="104708" y="267"/>
                </a:lnTo>
                <a:lnTo>
                  <a:pt x="112522" y="0"/>
                </a:lnTo>
                <a:lnTo>
                  <a:pt x="2491994" y="0"/>
                </a:lnTo>
                <a:lnTo>
                  <a:pt x="2534060" y="8134"/>
                </a:lnTo>
                <a:lnTo>
                  <a:pt x="2568918" y="30416"/>
                </a:lnTo>
                <a:lnTo>
                  <a:pt x="2593377" y="63666"/>
                </a:lnTo>
                <a:lnTo>
                  <a:pt x="2604248" y="104703"/>
                </a:lnTo>
                <a:lnTo>
                  <a:pt x="2604516" y="112521"/>
                </a:lnTo>
                <a:lnTo>
                  <a:pt x="2604516" y="562609"/>
                </a:lnTo>
                <a:lnTo>
                  <a:pt x="2596376" y="604692"/>
                </a:lnTo>
                <a:lnTo>
                  <a:pt x="2574085" y="639548"/>
                </a:lnTo>
                <a:lnTo>
                  <a:pt x="2540832" y="663999"/>
                </a:lnTo>
                <a:lnTo>
                  <a:pt x="2499807" y="674864"/>
                </a:lnTo>
                <a:lnTo>
                  <a:pt x="2491994" y="675131"/>
                </a:lnTo>
                <a:lnTo>
                  <a:pt x="112522" y="675131"/>
                </a:lnTo>
                <a:lnTo>
                  <a:pt x="70455" y="666997"/>
                </a:lnTo>
                <a:lnTo>
                  <a:pt x="35597" y="644715"/>
                </a:lnTo>
                <a:lnTo>
                  <a:pt x="11138" y="611465"/>
                </a:lnTo>
                <a:lnTo>
                  <a:pt x="267" y="570428"/>
                </a:lnTo>
                <a:lnTo>
                  <a:pt x="0" y="562609"/>
                </a:lnTo>
                <a:lnTo>
                  <a:pt x="0" y="112521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18536" y="187014"/>
            <a:ext cx="5361990" cy="598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22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have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ch</a:t>
            </a:r>
            <a:r>
              <a:rPr dirty="0" smtClean="0" sz="1200" spc="11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which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ice/ser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ices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u’d</a:t>
            </a:r>
            <a:r>
              <a:rPr dirty="0" smtClean="0" sz="1200" spc="10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-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7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21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any.</a:t>
            </a:r>
            <a:r>
              <a:rPr dirty="0" smtClean="0" sz="1200" spc="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19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2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2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2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60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275"/>
              </a:spcBef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>
                <a:latin typeface="Times New Roman"/>
                <a:cs typeface="Times New Roman"/>
              </a:rPr>
              <a:t>ssistant.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131" y="699911"/>
            <a:ext cx="1171678" cy="696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Hiring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8133" y="992114"/>
            <a:ext cx="606237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-4" b="1" u="heavy">
                <a:latin typeface="Arial"/>
                <a:cs typeface="Arial"/>
              </a:rPr>
              <a:t>S</a:t>
            </a:r>
            <a:r>
              <a:rPr dirty="0" smtClean="0" sz="1000" spc="0" b="1" u="heavy">
                <a:latin typeface="Arial"/>
                <a:cs typeface="Arial"/>
              </a:rPr>
              <a:t>I</a:t>
            </a:r>
            <a:r>
              <a:rPr dirty="0" smtClean="0" sz="1000" spc="4" b="1" u="heavy">
                <a:latin typeface="Arial"/>
                <a:cs typeface="Arial"/>
              </a:rPr>
              <a:t>G</a:t>
            </a:r>
            <a:r>
              <a:rPr dirty="0" smtClean="0" sz="1000" spc="0" b="1" u="heavy">
                <a:latin typeface="Arial"/>
                <a:cs typeface="Arial"/>
              </a:rPr>
              <a:t>N</a:t>
            </a:r>
            <a:r>
              <a:rPr dirty="0" smtClean="0" sz="1000" spc="-27" b="1" u="heavy">
                <a:latin typeface="Arial"/>
                <a:cs typeface="Arial"/>
              </a:rPr>
              <a:t> </a:t>
            </a:r>
            <a:r>
              <a:rPr dirty="0" smtClean="0" sz="1000" spc="0" b="1" u="heavy">
                <a:latin typeface="Arial"/>
                <a:cs typeface="Arial"/>
              </a:rPr>
              <a:t>U</a:t>
            </a:r>
            <a:r>
              <a:rPr dirty="0" smtClean="0" sz="1000" spc="-4" b="1" u="heavy">
                <a:latin typeface="Arial"/>
                <a:cs typeface="Arial"/>
              </a:rPr>
              <a:t>P</a:t>
            </a:r>
            <a:r>
              <a:rPr dirty="0" smtClean="0" sz="1000" spc="0" b="1" u="heavy"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5467" y="1142202"/>
            <a:ext cx="4081725" cy="4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715">
              <a:lnSpc>
                <a:spcPts val="1019"/>
              </a:lnSpc>
              <a:spcBef>
                <a:spcPts val="51"/>
              </a:spcBef>
            </a:pPr>
            <a:r>
              <a:rPr dirty="0" smtClean="0" sz="900" spc="-9">
                <a:latin typeface="Arial"/>
                <a:cs typeface="Arial"/>
              </a:rPr>
              <a:t>T</a:t>
            </a:r>
            <a:r>
              <a:rPr dirty="0" smtClean="0" sz="900" spc="4">
                <a:latin typeface="Arial"/>
                <a:cs typeface="Arial"/>
              </a:rPr>
              <a:t>h</a:t>
            </a:r>
            <a:r>
              <a:rPr dirty="0" smtClean="0" sz="900" spc="0">
                <a:latin typeface="Arial"/>
                <a:cs typeface="Arial"/>
              </a:rPr>
              <a:t>e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f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4">
                <a:latin typeface="Arial"/>
                <a:cs typeface="Arial"/>
              </a:rPr>
              <a:t>s</a:t>
            </a:r>
            <a:r>
              <a:rPr dirty="0" smtClean="0" sz="900" spc="0">
                <a:latin typeface="Arial"/>
                <a:cs typeface="Arial"/>
              </a:rPr>
              <a:t>t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s</a:t>
            </a:r>
            <a:r>
              <a:rPr dirty="0" smtClean="0" sz="900" spc="0">
                <a:latin typeface="Arial"/>
                <a:cs typeface="Arial"/>
              </a:rPr>
              <a:t>t</a:t>
            </a:r>
            <a:r>
              <a:rPr dirty="0" smtClean="0" sz="900" spc="4">
                <a:latin typeface="Arial"/>
                <a:cs typeface="Arial"/>
              </a:rPr>
              <a:t>e</a:t>
            </a:r>
            <a:r>
              <a:rPr dirty="0" smtClean="0" sz="900" spc="0">
                <a:latin typeface="Arial"/>
                <a:cs typeface="Arial"/>
              </a:rPr>
              <a:t>p</a:t>
            </a:r>
            <a:r>
              <a:rPr dirty="0" smtClean="0" sz="900" spc="-19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to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f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n</a:t>
            </a:r>
            <a:r>
              <a:rPr dirty="0" smtClean="0" sz="900" spc="0">
                <a:latin typeface="Arial"/>
                <a:cs typeface="Arial"/>
              </a:rPr>
              <a:t>d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-4">
                <a:latin typeface="Arial"/>
                <a:cs typeface="Arial"/>
              </a:rPr>
              <a:t>y</a:t>
            </a:r>
            <a:r>
              <a:rPr dirty="0" smtClean="0" sz="900" spc="4">
                <a:latin typeface="Arial"/>
                <a:cs typeface="Arial"/>
              </a:rPr>
              <a:t>o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0">
                <a:latin typeface="Arial"/>
                <a:cs typeface="Arial"/>
              </a:rPr>
              <a:t> </a:t>
            </a:r>
            <a:r>
              <a:rPr dirty="0" smtClean="0" sz="900" spc="-9">
                <a:latin typeface="Arial"/>
                <a:cs typeface="Arial"/>
              </a:rPr>
              <a:t>T</a:t>
            </a:r>
            <a:r>
              <a:rPr dirty="0" smtClean="0" sz="900" spc="4">
                <a:latin typeface="Arial"/>
                <a:cs typeface="Arial"/>
              </a:rPr>
              <a:t>o</a:t>
            </a:r>
            <a:r>
              <a:rPr dirty="0" smtClean="0" sz="900" spc="0">
                <a:latin typeface="Arial"/>
                <a:cs typeface="Arial"/>
              </a:rPr>
              <a:t>p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VA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0">
                <a:latin typeface="Arial"/>
                <a:cs typeface="Arial"/>
              </a:rPr>
              <a:t>s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to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s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g</a:t>
            </a:r>
            <a:r>
              <a:rPr dirty="0" smtClean="0" sz="900" spc="0">
                <a:latin typeface="Arial"/>
                <a:cs typeface="Arial"/>
              </a:rPr>
              <a:t>n</a:t>
            </a:r>
            <a:r>
              <a:rPr dirty="0" smtClean="0" sz="900" spc="-19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p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-9">
                <a:latin typeface="Arial"/>
                <a:cs typeface="Arial"/>
              </a:rPr>
              <a:t>w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0">
                <a:latin typeface="Arial"/>
                <a:cs typeface="Arial"/>
              </a:rPr>
              <a:t>th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4">
                <a:latin typeface="Arial"/>
                <a:cs typeface="Arial"/>
              </a:rPr>
              <a:t>s</a:t>
            </a:r>
            <a:r>
              <a:rPr dirty="0" smtClean="0" sz="900" spc="0">
                <a:latin typeface="Arial"/>
                <a:cs typeface="Arial"/>
              </a:rPr>
              <a:t>.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S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g</a:t>
            </a:r>
            <a:r>
              <a:rPr dirty="0" smtClean="0" sz="900" spc="4">
                <a:latin typeface="Arial"/>
                <a:cs typeface="Arial"/>
              </a:rPr>
              <a:t>n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n</a:t>
            </a:r>
            <a:r>
              <a:rPr dirty="0" smtClean="0" sz="900" spc="0">
                <a:latin typeface="Arial"/>
                <a:cs typeface="Arial"/>
              </a:rPr>
              <a:t>g</a:t>
            </a:r>
            <a:r>
              <a:rPr dirty="0" smtClean="0" sz="900" spc="-29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p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-9">
                <a:latin typeface="Arial"/>
                <a:cs typeface="Arial"/>
              </a:rPr>
              <a:t>w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0">
                <a:latin typeface="Arial"/>
                <a:cs typeface="Arial"/>
              </a:rPr>
              <a:t>th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s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-14">
                <a:latin typeface="Arial"/>
                <a:cs typeface="Arial"/>
              </a:rPr>
              <a:t>w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l</a:t>
            </a:r>
            <a:r>
              <a:rPr dirty="0" smtClean="0" sz="900" spc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900" spc="0">
                <a:latin typeface="Arial"/>
                <a:cs typeface="Arial"/>
              </a:rPr>
              <a:t>a</a:t>
            </a:r>
            <a:r>
              <a:rPr dirty="0" smtClean="0" sz="900" spc="4">
                <a:latin typeface="Arial"/>
                <a:cs typeface="Arial"/>
              </a:rPr>
              <a:t>l</a:t>
            </a:r>
            <a:r>
              <a:rPr dirty="0" smtClean="0" sz="900" spc="4">
                <a:latin typeface="Arial"/>
                <a:cs typeface="Arial"/>
              </a:rPr>
              <a:t>l</a:t>
            </a:r>
            <a:r>
              <a:rPr dirty="0" smtClean="0" sz="900" spc="0">
                <a:latin typeface="Arial"/>
                <a:cs typeface="Arial"/>
              </a:rPr>
              <a:t>ow</a:t>
            </a:r>
            <a:r>
              <a:rPr dirty="0" smtClean="0" sz="900" spc="-9">
                <a:latin typeface="Arial"/>
                <a:cs typeface="Arial"/>
              </a:rPr>
              <a:t> </a:t>
            </a:r>
            <a:r>
              <a:rPr dirty="0" smtClean="0" sz="900" spc="-4">
                <a:latin typeface="Arial"/>
                <a:cs typeface="Arial"/>
              </a:rPr>
              <a:t>y</a:t>
            </a:r>
            <a:r>
              <a:rPr dirty="0" smtClean="0" sz="900" spc="0">
                <a:latin typeface="Arial"/>
                <a:cs typeface="Arial"/>
              </a:rPr>
              <a:t>ou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to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h</a:t>
            </a:r>
            <a:r>
              <a:rPr dirty="0" smtClean="0" sz="900" spc="0">
                <a:latin typeface="Arial"/>
                <a:cs typeface="Arial"/>
              </a:rPr>
              <a:t>a</a:t>
            </a:r>
            <a:r>
              <a:rPr dirty="0" smtClean="0" sz="900" spc="-4">
                <a:latin typeface="Arial"/>
                <a:cs typeface="Arial"/>
              </a:rPr>
              <a:t>v</a:t>
            </a:r>
            <a:r>
              <a:rPr dirty="0" smtClean="0" sz="900" spc="0">
                <a:latin typeface="Arial"/>
                <a:cs typeface="Arial"/>
              </a:rPr>
              <a:t>e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a</a:t>
            </a:r>
            <a:r>
              <a:rPr dirty="0" smtClean="0" sz="900" spc="4">
                <a:latin typeface="Arial"/>
                <a:cs typeface="Arial"/>
              </a:rPr>
              <a:t>c</a:t>
            </a:r>
            <a:r>
              <a:rPr dirty="0" smtClean="0" sz="900" spc="4">
                <a:latin typeface="Arial"/>
                <a:cs typeface="Arial"/>
              </a:rPr>
              <a:t>c</a:t>
            </a:r>
            <a:r>
              <a:rPr dirty="0" smtClean="0" sz="900" spc="0">
                <a:latin typeface="Arial"/>
                <a:cs typeface="Arial"/>
              </a:rPr>
              <a:t>e</a:t>
            </a:r>
            <a:r>
              <a:rPr dirty="0" smtClean="0" sz="900" spc="4">
                <a:latin typeface="Arial"/>
                <a:cs typeface="Arial"/>
              </a:rPr>
              <a:t>s</a:t>
            </a:r>
            <a:r>
              <a:rPr dirty="0" smtClean="0" sz="900" spc="0">
                <a:latin typeface="Arial"/>
                <a:cs typeface="Arial"/>
              </a:rPr>
              <a:t>s</a:t>
            </a:r>
            <a:r>
              <a:rPr dirty="0" smtClean="0" sz="900" spc="-29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to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o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0">
                <a:latin typeface="Arial"/>
                <a:cs typeface="Arial"/>
              </a:rPr>
              <a:t> </a:t>
            </a:r>
            <a:r>
              <a:rPr dirty="0" smtClean="0" sz="900" spc="-9">
                <a:latin typeface="Arial"/>
                <a:cs typeface="Arial"/>
              </a:rPr>
              <a:t>T</a:t>
            </a:r>
            <a:r>
              <a:rPr dirty="0" smtClean="0" sz="900" spc="0">
                <a:latin typeface="Arial"/>
                <a:cs typeface="Arial"/>
              </a:rPr>
              <a:t>o</a:t>
            </a:r>
            <a:r>
              <a:rPr dirty="0" smtClean="0" sz="900" spc="4">
                <a:latin typeface="Arial"/>
                <a:cs typeface="Arial"/>
              </a:rPr>
              <a:t>p</a:t>
            </a:r>
            <a:r>
              <a:rPr dirty="0" smtClean="0" sz="900" spc="0">
                <a:latin typeface="Arial"/>
                <a:cs typeface="Arial"/>
              </a:rPr>
              <a:t>V</a:t>
            </a:r>
            <a:r>
              <a:rPr dirty="0" smtClean="0" sz="900" spc="-4">
                <a:latin typeface="Arial"/>
                <a:cs typeface="Arial"/>
              </a:rPr>
              <a:t>A</a:t>
            </a:r>
            <a:r>
              <a:rPr dirty="0" smtClean="0" sz="900" spc="0">
                <a:latin typeface="Arial"/>
                <a:cs typeface="Arial"/>
              </a:rPr>
              <a:t>ph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-4">
                <a:latin typeface="Arial"/>
                <a:cs typeface="Arial"/>
              </a:rPr>
              <a:t>C</a:t>
            </a:r>
            <a:r>
              <a:rPr dirty="0" smtClean="0" sz="900" spc="4">
                <a:latin typeface="Arial"/>
                <a:cs typeface="Arial"/>
              </a:rPr>
              <a:t>l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0">
                <a:latin typeface="Arial"/>
                <a:cs typeface="Arial"/>
              </a:rPr>
              <a:t>e</a:t>
            </a:r>
            <a:r>
              <a:rPr dirty="0" smtClean="0" sz="900" spc="4">
                <a:latin typeface="Arial"/>
                <a:cs typeface="Arial"/>
              </a:rPr>
              <a:t>n</a:t>
            </a:r>
            <a:r>
              <a:rPr dirty="0" smtClean="0" sz="900" spc="0">
                <a:latin typeface="Arial"/>
                <a:cs typeface="Arial"/>
              </a:rPr>
              <a:t>t</a:t>
            </a:r>
            <a:r>
              <a:rPr dirty="0" smtClean="0" sz="900" spc="-9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Form</a:t>
            </a:r>
            <a:r>
              <a:rPr dirty="0" smtClean="0" sz="900" spc="234">
                <a:latin typeface="Arial"/>
                <a:cs typeface="Arial"/>
              </a:rPr>
              <a:t> </a:t>
            </a:r>
            <a:r>
              <a:rPr dirty="0" smtClean="0" sz="900" spc="-14">
                <a:latin typeface="Arial"/>
                <a:cs typeface="Arial"/>
              </a:rPr>
              <a:t>w</a:t>
            </a:r>
            <a:r>
              <a:rPr dirty="0" smtClean="0" sz="900" spc="0">
                <a:latin typeface="Arial"/>
                <a:cs typeface="Arial"/>
              </a:rPr>
              <a:t>h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c</a:t>
            </a:r>
            <a:r>
              <a:rPr dirty="0" smtClean="0" sz="900" spc="0">
                <a:latin typeface="Arial"/>
                <a:cs typeface="Arial"/>
              </a:rPr>
              <a:t>h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-4">
                <a:latin typeface="Arial"/>
                <a:cs typeface="Arial"/>
              </a:rPr>
              <a:t>y</a:t>
            </a:r>
            <a:r>
              <a:rPr dirty="0" smtClean="0" sz="900" spc="0">
                <a:latin typeface="Arial"/>
                <a:cs typeface="Arial"/>
              </a:rPr>
              <a:t>ou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-14">
                <a:latin typeface="Arial"/>
                <a:cs typeface="Arial"/>
              </a:rPr>
              <a:t>w</a:t>
            </a:r>
            <a:r>
              <a:rPr dirty="0" smtClean="0" sz="900" spc="0">
                <a:latin typeface="Arial"/>
                <a:cs typeface="Arial"/>
              </a:rPr>
              <a:t>o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4">
                <a:latin typeface="Arial"/>
                <a:cs typeface="Arial"/>
              </a:rPr>
              <a:t>l</a:t>
            </a:r>
            <a:r>
              <a:rPr dirty="0" smtClean="0" sz="900" spc="0">
                <a:latin typeface="Arial"/>
                <a:cs typeface="Arial"/>
              </a:rPr>
              <a:t>d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n</a:t>
            </a:r>
            <a:r>
              <a:rPr dirty="0" smtClean="0" sz="900" spc="4">
                <a:latin typeface="Arial"/>
                <a:cs typeface="Arial"/>
              </a:rPr>
              <a:t>e</a:t>
            </a:r>
            <a:r>
              <a:rPr dirty="0" smtClean="0" sz="900" spc="0">
                <a:latin typeface="Arial"/>
                <a:cs typeface="Arial"/>
              </a:rPr>
              <a:t>ed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45"/>
              </a:spcBef>
            </a:pPr>
            <a:r>
              <a:rPr dirty="0" smtClean="0" sz="900" spc="0">
                <a:latin typeface="Arial"/>
                <a:cs typeface="Arial"/>
              </a:rPr>
              <a:t>f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l</a:t>
            </a:r>
            <a:r>
              <a:rPr dirty="0" smtClean="0" sz="900" spc="0">
                <a:latin typeface="Arial"/>
                <a:cs typeface="Arial"/>
              </a:rPr>
              <a:t>l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o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t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f</a:t>
            </a:r>
            <a:r>
              <a:rPr dirty="0" smtClean="0" sz="900" spc="4">
                <a:latin typeface="Arial"/>
                <a:cs typeface="Arial"/>
              </a:rPr>
              <a:t>o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-9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s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to</a:t>
            </a:r>
            <a:r>
              <a:rPr dirty="0" smtClean="0" sz="900" spc="-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k</a:t>
            </a:r>
            <a:r>
              <a:rPr dirty="0" smtClean="0" sz="900" spc="4">
                <a:latin typeface="Arial"/>
                <a:cs typeface="Arial"/>
              </a:rPr>
              <a:t>n</a:t>
            </a:r>
            <a:r>
              <a:rPr dirty="0" smtClean="0" sz="900" spc="4">
                <a:latin typeface="Arial"/>
                <a:cs typeface="Arial"/>
              </a:rPr>
              <a:t>o</a:t>
            </a:r>
            <a:r>
              <a:rPr dirty="0" smtClean="0" sz="900" spc="0">
                <a:latin typeface="Arial"/>
                <a:cs typeface="Arial"/>
              </a:rPr>
              <a:t>w</a:t>
            </a:r>
            <a:r>
              <a:rPr dirty="0" smtClean="0" sz="900" spc="-14">
                <a:latin typeface="Arial"/>
                <a:cs typeface="Arial"/>
              </a:rPr>
              <a:t> </a:t>
            </a:r>
            <a:r>
              <a:rPr dirty="0" smtClean="0" sz="900" spc="-4">
                <a:latin typeface="Arial"/>
                <a:cs typeface="Arial"/>
              </a:rPr>
              <a:t>y</a:t>
            </a:r>
            <a:r>
              <a:rPr dirty="0" smtClean="0" sz="900" spc="4">
                <a:latin typeface="Arial"/>
                <a:cs typeface="Arial"/>
              </a:rPr>
              <a:t>o</a:t>
            </a:r>
            <a:r>
              <a:rPr dirty="0" smtClean="0" sz="900" spc="4">
                <a:latin typeface="Arial"/>
                <a:cs typeface="Arial"/>
              </a:rPr>
              <a:t>u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0">
                <a:latin typeface="Arial"/>
                <a:cs typeface="Arial"/>
              </a:rPr>
              <a:t> </a:t>
            </a:r>
            <a:r>
              <a:rPr dirty="0" smtClean="0" sz="900" spc="0">
                <a:latin typeface="Arial"/>
                <a:cs typeface="Arial"/>
              </a:rPr>
              <a:t>VA</a:t>
            </a:r>
            <a:r>
              <a:rPr dirty="0" smtClean="0" sz="900" spc="4">
                <a:latin typeface="Arial"/>
                <a:cs typeface="Arial"/>
              </a:rPr>
              <a:t> </a:t>
            </a:r>
            <a:r>
              <a:rPr dirty="0" smtClean="0" sz="900" spc="4">
                <a:latin typeface="Arial"/>
                <a:cs typeface="Arial"/>
              </a:rPr>
              <a:t>c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0">
                <a:latin typeface="Arial"/>
                <a:cs typeface="Arial"/>
              </a:rPr>
              <a:t>t</a:t>
            </a:r>
            <a:r>
              <a:rPr dirty="0" smtClean="0" sz="900" spc="4">
                <a:latin typeface="Arial"/>
                <a:cs typeface="Arial"/>
              </a:rPr>
              <a:t>e</a:t>
            </a:r>
            <a:r>
              <a:rPr dirty="0" smtClean="0" sz="900" spc="0">
                <a:latin typeface="Arial"/>
                <a:cs typeface="Arial"/>
              </a:rPr>
              <a:t>r</a:t>
            </a:r>
            <a:r>
              <a:rPr dirty="0" smtClean="0" sz="900" spc="4">
                <a:latin typeface="Arial"/>
                <a:cs typeface="Arial"/>
              </a:rPr>
              <a:t>i</a:t>
            </a:r>
            <a:r>
              <a:rPr dirty="0" smtClean="0" sz="900" spc="4">
                <a:latin typeface="Arial"/>
                <a:cs typeface="Arial"/>
              </a:rPr>
              <a:t>a</a:t>
            </a:r>
            <a:r>
              <a:rPr dirty="0" smtClean="0" sz="900" spc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1785" y="1362877"/>
            <a:ext cx="1512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4588" y="2000120"/>
            <a:ext cx="651861" cy="152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-4" b="1" u="heavy">
                <a:latin typeface="Arial"/>
                <a:cs typeface="Arial"/>
              </a:rPr>
              <a:t>V</a:t>
            </a:r>
            <a:r>
              <a:rPr dirty="0" smtClean="0" sz="1000" spc="0" b="1" u="heavy">
                <a:latin typeface="Arial"/>
                <a:cs typeface="Arial"/>
              </a:rPr>
              <a:t>A</a:t>
            </a:r>
            <a:r>
              <a:rPr dirty="0" smtClean="0" sz="1000" spc="-3" b="1" u="heavy">
                <a:latin typeface="Arial"/>
                <a:cs typeface="Arial"/>
              </a:rPr>
              <a:t> </a:t>
            </a:r>
            <a:r>
              <a:rPr dirty="0" smtClean="0" sz="1000" spc="0" b="1" u="heavy">
                <a:latin typeface="Arial"/>
                <a:cs typeface="Arial"/>
              </a:rPr>
              <a:t>HUN</a:t>
            </a:r>
            <a:r>
              <a:rPr dirty="0" smtClean="0" sz="1000" spc="9" b="1" u="heavy">
                <a:latin typeface="Arial"/>
                <a:cs typeface="Arial"/>
              </a:rPr>
              <a:t>T</a:t>
            </a:r>
            <a:r>
              <a:rPr dirty="0" smtClean="0" sz="1000" spc="0" b="1" u="heavy"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2606" y="2148523"/>
            <a:ext cx="2339703" cy="493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167" algn="just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ly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0">
                <a:latin typeface="Arial"/>
                <a:cs typeface="Arial"/>
              </a:rPr>
              <a:t>illed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  <a:p>
            <a:pPr marL="12700" algn="just">
              <a:lnSpc>
                <a:spcPct val="100041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ou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m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ll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14">
                <a:latin typeface="Arial"/>
                <a:cs typeface="Arial"/>
              </a:rPr>
              <a:t>w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k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id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id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1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io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irtu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3808" y="2342428"/>
            <a:ext cx="15128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5273" y="3150098"/>
            <a:ext cx="648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19" b="1" u="heavy">
                <a:latin typeface="Arial"/>
                <a:cs typeface="Arial"/>
              </a:rPr>
              <a:t>M</a:t>
            </a:r>
            <a:r>
              <a:rPr dirty="0" smtClean="0" sz="1000" spc="-4" b="1" u="heavy">
                <a:latin typeface="Arial"/>
                <a:cs typeface="Arial"/>
              </a:rPr>
              <a:t>E</a:t>
            </a:r>
            <a:r>
              <a:rPr dirty="0" smtClean="0" sz="1000" spc="-4" b="1" u="heavy">
                <a:latin typeface="Arial"/>
                <a:cs typeface="Arial"/>
              </a:rPr>
              <a:t>E</a:t>
            </a:r>
            <a:r>
              <a:rPr dirty="0" smtClean="0" sz="1000" spc="0" b="1" u="heavy">
                <a:latin typeface="Arial"/>
                <a:cs typeface="Arial"/>
              </a:rPr>
              <a:t>T</a:t>
            </a:r>
            <a:r>
              <a:rPr dirty="0" smtClean="0" sz="1000" spc="-40" b="1" u="heavy">
                <a:latin typeface="Arial"/>
                <a:cs typeface="Arial"/>
              </a:rPr>
              <a:t> </a:t>
            </a:r>
            <a:r>
              <a:rPr dirty="0" smtClean="0" sz="1000" spc="0" b="1" u="heavy">
                <a:latin typeface="Arial"/>
                <a:cs typeface="Arial"/>
              </a:rPr>
              <a:t>UP</a:t>
            </a:r>
            <a:r>
              <a:rPr dirty="0" smtClean="0" sz="1000" spc="0" b="1" u="heavy"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3463" y="3297873"/>
            <a:ext cx="4077893" cy="371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137"/>
              </a:lnSpc>
            </a:pP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ies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io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id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.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The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1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w</a:t>
            </a:r>
            <a:r>
              <a:rPr dirty="0" smtClean="0" sz="800" spc="2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.</a:t>
            </a:r>
            <a:r>
              <a:rPr dirty="0" smtClean="0" sz="800" spc="22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m</a:t>
            </a:r>
            <a:r>
              <a:rPr dirty="0" smtClean="0" sz="800" spc="7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ll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0">
                <a:latin typeface="Arial"/>
                <a:cs typeface="Arial"/>
              </a:rPr>
              <a:t>il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-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lk</a:t>
            </a:r>
            <a:r>
              <a:rPr dirty="0" smtClean="0" sz="800" spc="2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2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7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2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.</a:t>
            </a:r>
            <a:r>
              <a:rPr dirty="0" smtClean="0" sz="800" spc="6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Fil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id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-14">
                <a:latin typeface="Arial"/>
                <a:cs typeface="Arial"/>
              </a:rPr>
              <a:t>w</a:t>
            </a:r>
            <a:r>
              <a:rPr dirty="0" smtClean="0" sz="800" spc="0">
                <a:latin typeface="Arial"/>
                <a:cs typeface="Arial"/>
              </a:rPr>
              <a:t>ill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y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u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iew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5176" y="3350173"/>
            <a:ext cx="15128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2606" y="4170899"/>
            <a:ext cx="2214483" cy="519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9253" marR="4824">
              <a:lnSpc>
                <a:spcPts val="1120"/>
              </a:lnSpc>
              <a:spcBef>
                <a:spcPts val="55"/>
              </a:spcBef>
            </a:pPr>
            <a:r>
              <a:rPr dirty="0" smtClean="0" sz="1000" spc="-4" b="1" u="heavy">
                <a:latin typeface="Arial"/>
                <a:cs typeface="Arial"/>
              </a:rPr>
              <a:t>V</a:t>
            </a:r>
            <a:r>
              <a:rPr dirty="0" smtClean="0" sz="1000" spc="-4" b="1" u="heavy">
                <a:latin typeface="Arial"/>
                <a:cs typeface="Arial"/>
              </a:rPr>
              <a:t>E</a:t>
            </a:r>
            <a:r>
              <a:rPr dirty="0" smtClean="0" sz="1000" spc="0" b="1" u="heavy">
                <a:latin typeface="Arial"/>
                <a:cs typeface="Arial"/>
              </a:rPr>
              <a:t>RDIC</a:t>
            </a:r>
            <a:r>
              <a:rPr dirty="0" smtClean="0" sz="1000" spc="14" b="1" u="heavy">
                <a:latin typeface="Arial"/>
                <a:cs typeface="Arial"/>
              </a:rPr>
              <a:t>T</a:t>
            </a:r>
            <a:r>
              <a:rPr dirty="0" smtClean="0" sz="1000" spc="0" b="1" u="heavy"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w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’s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y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u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y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Top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2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2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y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12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27">
                <a:latin typeface="Arial"/>
                <a:cs typeface="Arial"/>
              </a:rPr>
              <a:t> </a:t>
            </a:r>
            <a:r>
              <a:rPr dirty="0" smtClean="0" sz="800" spc="-19">
                <a:latin typeface="Arial"/>
                <a:cs typeface="Arial"/>
              </a:rPr>
              <a:t>w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k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7420" y="4390735"/>
            <a:ext cx="1512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44332" y="4934100"/>
            <a:ext cx="839986" cy="152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12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6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315200" y="123444"/>
            <a:ext cx="1702307" cy="1702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62" y="2946654"/>
            <a:ext cx="9144000" cy="391668"/>
          </a:xfrm>
          <a:custGeom>
            <a:avLst/>
            <a:gdLst/>
            <a:ahLst/>
            <a:cxnLst/>
            <a:rect l="l" t="t" r="r" b="b"/>
            <a:pathLst>
              <a:path w="9144000" h="391668">
                <a:moveTo>
                  <a:pt x="9143238" y="0"/>
                </a:moveTo>
                <a:lnTo>
                  <a:pt x="0" y="0"/>
                </a:lnTo>
                <a:lnTo>
                  <a:pt x="0" y="391668"/>
                </a:lnTo>
                <a:lnTo>
                  <a:pt x="9143238" y="391668"/>
                </a:lnTo>
                <a:lnTo>
                  <a:pt x="9143238" y="0"/>
                </a:lnTo>
                <a:close/>
              </a:path>
            </a:pathLst>
          </a:custGeom>
          <a:solidFill>
            <a:srgbClr val="FC3E0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62" y="2946654"/>
            <a:ext cx="9144000" cy="391668"/>
          </a:xfrm>
          <a:custGeom>
            <a:avLst/>
            <a:gdLst/>
            <a:ahLst/>
            <a:cxnLst/>
            <a:rect l="l" t="t" r="r" b="b"/>
            <a:pathLst>
              <a:path w="9144000" h="391668">
                <a:moveTo>
                  <a:pt x="9143238" y="0"/>
                </a:moveTo>
                <a:lnTo>
                  <a:pt x="0" y="0"/>
                </a:lnTo>
                <a:lnTo>
                  <a:pt x="0" y="391668"/>
                </a:lnTo>
                <a:lnTo>
                  <a:pt x="9143238" y="391668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" y="3678383"/>
            <a:ext cx="1714836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dirty="0" smtClean="0" baseline="1207" sz="7200" spc="0" b="1">
                <a:solidFill>
                  <a:srgbClr val="FF6600"/>
                </a:solidFill>
                <a:latin typeface="Times New Roman"/>
                <a:cs typeface="Times New Roman"/>
              </a:rPr>
              <a:t>Rates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1974" y="3678383"/>
            <a:ext cx="116775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dirty="0" smtClean="0" baseline="1207" sz="7200" b="1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207" sz="7200" spc="-14" b="1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dirty="0" smtClean="0" baseline="1207" sz="7200" spc="0" b="1">
                <a:solidFill>
                  <a:srgbClr val="FF6600"/>
                </a:solidFill>
                <a:latin typeface="Times New Roman"/>
                <a:cs typeface="Times New Roman"/>
              </a:rPr>
              <a:t>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8124" y="3678383"/>
            <a:ext cx="260529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dirty="0" smtClean="0" baseline="1207" sz="7200" b="1">
                <a:solidFill>
                  <a:srgbClr val="FF6600"/>
                </a:solidFill>
                <a:latin typeface="Times New Roman"/>
                <a:cs typeface="Times New Roman"/>
              </a:rPr>
              <a:t>Paym</a:t>
            </a:r>
            <a:r>
              <a:rPr dirty="0" smtClean="0" baseline="1207" sz="7200" spc="-19" b="1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207" sz="7200" spc="0" b="1">
                <a:solidFill>
                  <a:srgbClr val="FF6600"/>
                </a:solidFill>
                <a:latin typeface="Times New Roman"/>
                <a:cs typeface="Times New Roman"/>
              </a:rPr>
              <a:t>nt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1820" y="3678383"/>
            <a:ext cx="187646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dirty="0" smtClean="0" baseline="1207" sz="7200" spc="0" b="1">
                <a:solidFill>
                  <a:srgbClr val="FF6600"/>
                </a:solidFill>
                <a:latin typeface="Times New Roman"/>
                <a:cs typeface="Times New Roman"/>
              </a:rPr>
              <a:t>Terms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5978" y="4878243"/>
            <a:ext cx="8397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13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" y="2946654"/>
            <a:ext cx="9143238" cy="391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7712843" y="266700"/>
            <a:ext cx="1393056" cy="1373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95825"/>
              </a:lnSpc>
              <a:spcBef>
                <a:spcPts val="1024"/>
              </a:spcBef>
            </a:pPr>
            <a:r>
              <a:rPr dirty="0" smtClean="0" sz="1600" spc="4">
                <a:latin typeface="Times New Roman"/>
                <a:cs typeface="Times New Roman"/>
              </a:rPr>
              <a:t>h</a:t>
            </a:r>
            <a:r>
              <a:rPr dirty="0" smtClean="0" sz="1600" spc="0">
                <a:latin typeface="Times New Roman"/>
                <a:cs typeface="Times New Roman"/>
              </a:rPr>
              <a:t>i</a:t>
            </a:r>
            <a:r>
              <a:rPr dirty="0" smtClean="0" sz="1600" spc="4">
                <a:latin typeface="Times New Roman"/>
                <a:cs typeface="Times New Roman"/>
              </a:rPr>
              <a:t>c</a:t>
            </a:r>
            <a:r>
              <a:rPr dirty="0" smtClean="0" sz="1600" spc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772656" y="2229612"/>
            <a:ext cx="228600" cy="155448"/>
          </a:xfrm>
          <a:custGeom>
            <a:avLst/>
            <a:gdLst/>
            <a:ahLst/>
            <a:cxnLst/>
            <a:rect l="l" t="t" r="r" b="b"/>
            <a:pathLst>
              <a:path w="228600" h="155448">
                <a:moveTo>
                  <a:pt x="61849" y="0"/>
                </a:moveTo>
                <a:lnTo>
                  <a:pt x="134493" y="155448"/>
                </a:lnTo>
                <a:lnTo>
                  <a:pt x="228600" y="48387"/>
                </a:lnTo>
                <a:lnTo>
                  <a:pt x="84327" y="48387"/>
                </a:lnTo>
                <a:lnTo>
                  <a:pt x="0" y="155448"/>
                </a:lnTo>
                <a:lnTo>
                  <a:pt x="134493" y="15544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986016" y="2223516"/>
            <a:ext cx="62483" cy="161544"/>
          </a:xfrm>
          <a:custGeom>
            <a:avLst/>
            <a:gdLst/>
            <a:ahLst/>
            <a:cxnLst/>
            <a:rect l="l" t="t" r="r" b="b"/>
            <a:pathLst>
              <a:path w="62483" h="161544">
                <a:moveTo>
                  <a:pt x="62483" y="161544"/>
                </a:moveTo>
                <a:lnTo>
                  <a:pt x="0" y="0"/>
                </a:lnTo>
                <a:lnTo>
                  <a:pt x="28701" y="0"/>
                </a:lnTo>
                <a:lnTo>
                  <a:pt x="32257" y="507"/>
                </a:lnTo>
                <a:lnTo>
                  <a:pt x="35305" y="1015"/>
                </a:lnTo>
                <a:lnTo>
                  <a:pt x="38353" y="3047"/>
                </a:lnTo>
                <a:lnTo>
                  <a:pt x="39369" y="4063"/>
                </a:lnTo>
                <a:lnTo>
                  <a:pt x="40004" y="5079"/>
                </a:lnTo>
                <a:lnTo>
                  <a:pt x="40512" y="7238"/>
                </a:lnTo>
                <a:lnTo>
                  <a:pt x="40004" y="9270"/>
                </a:lnTo>
                <a:lnTo>
                  <a:pt x="38861" y="11302"/>
                </a:lnTo>
                <a:lnTo>
                  <a:pt x="37337" y="13842"/>
                </a:lnTo>
                <a:lnTo>
                  <a:pt x="34798" y="16890"/>
                </a:lnTo>
                <a:lnTo>
                  <a:pt x="31241" y="2057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687311" y="2299716"/>
            <a:ext cx="170688" cy="170687"/>
          </a:xfrm>
          <a:custGeom>
            <a:avLst/>
            <a:gdLst/>
            <a:ahLst/>
            <a:cxnLst/>
            <a:rect l="l" t="t" r="r" b="b"/>
            <a:pathLst>
              <a:path w="170688" h="170687">
                <a:moveTo>
                  <a:pt x="0" y="85343"/>
                </a:moveTo>
                <a:lnTo>
                  <a:pt x="508" y="76581"/>
                </a:lnTo>
                <a:lnTo>
                  <a:pt x="1524" y="67817"/>
                </a:lnTo>
                <a:lnTo>
                  <a:pt x="3556" y="59689"/>
                </a:lnTo>
                <a:lnTo>
                  <a:pt x="6731" y="51942"/>
                </a:lnTo>
                <a:lnTo>
                  <a:pt x="10287" y="44703"/>
                </a:lnTo>
                <a:lnTo>
                  <a:pt x="14351" y="37464"/>
                </a:lnTo>
                <a:lnTo>
                  <a:pt x="19558" y="30860"/>
                </a:lnTo>
                <a:lnTo>
                  <a:pt x="25146" y="24637"/>
                </a:lnTo>
                <a:lnTo>
                  <a:pt x="30861" y="19557"/>
                </a:lnTo>
                <a:lnTo>
                  <a:pt x="37465" y="14350"/>
                </a:lnTo>
                <a:lnTo>
                  <a:pt x="44704" y="10286"/>
                </a:lnTo>
                <a:lnTo>
                  <a:pt x="51943" y="6731"/>
                </a:lnTo>
                <a:lnTo>
                  <a:pt x="60198" y="3556"/>
                </a:lnTo>
                <a:lnTo>
                  <a:pt x="68326" y="1523"/>
                </a:lnTo>
                <a:lnTo>
                  <a:pt x="76581" y="507"/>
                </a:lnTo>
                <a:lnTo>
                  <a:pt x="85344" y="0"/>
                </a:lnTo>
                <a:lnTo>
                  <a:pt x="94107" y="507"/>
                </a:lnTo>
                <a:lnTo>
                  <a:pt x="102870" y="1523"/>
                </a:lnTo>
                <a:lnTo>
                  <a:pt x="110490" y="3556"/>
                </a:lnTo>
                <a:lnTo>
                  <a:pt x="118745" y="6731"/>
                </a:lnTo>
                <a:lnTo>
                  <a:pt x="125984" y="10286"/>
                </a:lnTo>
                <a:lnTo>
                  <a:pt x="133096" y="14350"/>
                </a:lnTo>
                <a:lnTo>
                  <a:pt x="139827" y="19557"/>
                </a:lnTo>
                <a:lnTo>
                  <a:pt x="146050" y="24637"/>
                </a:lnTo>
                <a:lnTo>
                  <a:pt x="151130" y="30860"/>
                </a:lnTo>
                <a:lnTo>
                  <a:pt x="156210" y="37464"/>
                </a:lnTo>
                <a:lnTo>
                  <a:pt x="160401" y="44703"/>
                </a:lnTo>
                <a:lnTo>
                  <a:pt x="163957" y="51942"/>
                </a:lnTo>
                <a:lnTo>
                  <a:pt x="167132" y="59689"/>
                </a:lnTo>
                <a:lnTo>
                  <a:pt x="169164" y="67817"/>
                </a:lnTo>
                <a:lnTo>
                  <a:pt x="170180" y="76581"/>
                </a:lnTo>
                <a:lnTo>
                  <a:pt x="170688" y="85343"/>
                </a:lnTo>
                <a:lnTo>
                  <a:pt x="170180" y="94106"/>
                </a:lnTo>
                <a:lnTo>
                  <a:pt x="169164" y="102361"/>
                </a:lnTo>
                <a:lnTo>
                  <a:pt x="167132" y="110489"/>
                </a:lnTo>
                <a:lnTo>
                  <a:pt x="163957" y="118744"/>
                </a:lnTo>
                <a:lnTo>
                  <a:pt x="160401" y="125983"/>
                </a:lnTo>
                <a:lnTo>
                  <a:pt x="156210" y="133095"/>
                </a:lnTo>
                <a:lnTo>
                  <a:pt x="151130" y="139826"/>
                </a:lnTo>
                <a:lnTo>
                  <a:pt x="146050" y="145541"/>
                </a:lnTo>
                <a:lnTo>
                  <a:pt x="139827" y="151129"/>
                </a:lnTo>
                <a:lnTo>
                  <a:pt x="133096" y="156209"/>
                </a:lnTo>
                <a:lnTo>
                  <a:pt x="125984" y="160400"/>
                </a:lnTo>
                <a:lnTo>
                  <a:pt x="118745" y="163956"/>
                </a:lnTo>
                <a:lnTo>
                  <a:pt x="110490" y="167131"/>
                </a:lnTo>
                <a:lnTo>
                  <a:pt x="102870" y="169163"/>
                </a:lnTo>
                <a:lnTo>
                  <a:pt x="94107" y="170179"/>
                </a:lnTo>
                <a:lnTo>
                  <a:pt x="85344" y="170687"/>
                </a:lnTo>
                <a:lnTo>
                  <a:pt x="76581" y="170179"/>
                </a:lnTo>
                <a:lnTo>
                  <a:pt x="68326" y="169163"/>
                </a:lnTo>
                <a:lnTo>
                  <a:pt x="60198" y="167131"/>
                </a:lnTo>
                <a:lnTo>
                  <a:pt x="51943" y="163956"/>
                </a:lnTo>
                <a:lnTo>
                  <a:pt x="44704" y="160400"/>
                </a:lnTo>
                <a:lnTo>
                  <a:pt x="37465" y="156209"/>
                </a:lnTo>
                <a:lnTo>
                  <a:pt x="30861" y="151129"/>
                </a:lnTo>
                <a:lnTo>
                  <a:pt x="25146" y="145541"/>
                </a:lnTo>
                <a:lnTo>
                  <a:pt x="19558" y="139826"/>
                </a:lnTo>
                <a:lnTo>
                  <a:pt x="14351" y="133095"/>
                </a:lnTo>
                <a:lnTo>
                  <a:pt x="10287" y="125983"/>
                </a:lnTo>
                <a:lnTo>
                  <a:pt x="6731" y="118744"/>
                </a:lnTo>
                <a:lnTo>
                  <a:pt x="3556" y="110489"/>
                </a:lnTo>
                <a:lnTo>
                  <a:pt x="1524" y="102361"/>
                </a:lnTo>
                <a:lnTo>
                  <a:pt x="508" y="94106"/>
                </a:lnTo>
                <a:lnTo>
                  <a:pt x="0" y="853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963156" y="2299716"/>
            <a:ext cx="169164" cy="170687"/>
          </a:xfrm>
          <a:custGeom>
            <a:avLst/>
            <a:gdLst/>
            <a:ahLst/>
            <a:cxnLst/>
            <a:rect l="l" t="t" r="r" b="b"/>
            <a:pathLst>
              <a:path w="169164" h="170687">
                <a:moveTo>
                  <a:pt x="0" y="85343"/>
                </a:moveTo>
                <a:lnTo>
                  <a:pt x="0" y="76581"/>
                </a:lnTo>
                <a:lnTo>
                  <a:pt x="1524" y="67817"/>
                </a:lnTo>
                <a:lnTo>
                  <a:pt x="3555" y="59689"/>
                </a:lnTo>
                <a:lnTo>
                  <a:pt x="6603" y="51942"/>
                </a:lnTo>
                <a:lnTo>
                  <a:pt x="10160" y="44703"/>
                </a:lnTo>
                <a:lnTo>
                  <a:pt x="14224" y="37464"/>
                </a:lnTo>
                <a:lnTo>
                  <a:pt x="19430" y="30860"/>
                </a:lnTo>
                <a:lnTo>
                  <a:pt x="24511" y="24637"/>
                </a:lnTo>
                <a:lnTo>
                  <a:pt x="30607" y="19557"/>
                </a:lnTo>
                <a:lnTo>
                  <a:pt x="37211" y="14350"/>
                </a:lnTo>
                <a:lnTo>
                  <a:pt x="44323" y="10286"/>
                </a:lnTo>
                <a:lnTo>
                  <a:pt x="51435" y="6731"/>
                </a:lnTo>
                <a:lnTo>
                  <a:pt x="59054" y="3556"/>
                </a:lnTo>
                <a:lnTo>
                  <a:pt x="67310" y="1523"/>
                </a:lnTo>
                <a:lnTo>
                  <a:pt x="75946" y="507"/>
                </a:lnTo>
                <a:lnTo>
                  <a:pt x="84582" y="0"/>
                </a:lnTo>
                <a:lnTo>
                  <a:pt x="93218" y="507"/>
                </a:lnTo>
                <a:lnTo>
                  <a:pt x="101346" y="1523"/>
                </a:lnTo>
                <a:lnTo>
                  <a:pt x="109600" y="3556"/>
                </a:lnTo>
                <a:lnTo>
                  <a:pt x="117221" y="6731"/>
                </a:lnTo>
                <a:lnTo>
                  <a:pt x="124841" y="10286"/>
                </a:lnTo>
                <a:lnTo>
                  <a:pt x="131952" y="14350"/>
                </a:lnTo>
                <a:lnTo>
                  <a:pt x="138049" y="19557"/>
                </a:lnTo>
                <a:lnTo>
                  <a:pt x="144145" y="24637"/>
                </a:lnTo>
                <a:lnTo>
                  <a:pt x="149733" y="30860"/>
                </a:lnTo>
                <a:lnTo>
                  <a:pt x="154432" y="37464"/>
                </a:lnTo>
                <a:lnTo>
                  <a:pt x="159003" y="44703"/>
                </a:lnTo>
                <a:lnTo>
                  <a:pt x="162560" y="51942"/>
                </a:lnTo>
                <a:lnTo>
                  <a:pt x="165100" y="59689"/>
                </a:lnTo>
                <a:lnTo>
                  <a:pt x="167132" y="67817"/>
                </a:lnTo>
                <a:lnTo>
                  <a:pt x="168655" y="76581"/>
                </a:lnTo>
                <a:lnTo>
                  <a:pt x="169164" y="85343"/>
                </a:lnTo>
                <a:lnTo>
                  <a:pt x="168655" y="94106"/>
                </a:lnTo>
                <a:lnTo>
                  <a:pt x="167132" y="102361"/>
                </a:lnTo>
                <a:lnTo>
                  <a:pt x="165100" y="110489"/>
                </a:lnTo>
                <a:lnTo>
                  <a:pt x="162560" y="118744"/>
                </a:lnTo>
                <a:lnTo>
                  <a:pt x="159003" y="125983"/>
                </a:lnTo>
                <a:lnTo>
                  <a:pt x="154432" y="133095"/>
                </a:lnTo>
                <a:lnTo>
                  <a:pt x="149733" y="139826"/>
                </a:lnTo>
                <a:lnTo>
                  <a:pt x="144145" y="145541"/>
                </a:lnTo>
                <a:lnTo>
                  <a:pt x="138049" y="151129"/>
                </a:lnTo>
                <a:lnTo>
                  <a:pt x="131952" y="156209"/>
                </a:lnTo>
                <a:lnTo>
                  <a:pt x="124841" y="160400"/>
                </a:lnTo>
                <a:lnTo>
                  <a:pt x="117221" y="163956"/>
                </a:lnTo>
                <a:lnTo>
                  <a:pt x="109600" y="167131"/>
                </a:lnTo>
                <a:lnTo>
                  <a:pt x="101346" y="169163"/>
                </a:lnTo>
                <a:lnTo>
                  <a:pt x="93218" y="170179"/>
                </a:lnTo>
                <a:lnTo>
                  <a:pt x="84582" y="170687"/>
                </a:lnTo>
                <a:lnTo>
                  <a:pt x="75946" y="170179"/>
                </a:lnTo>
                <a:lnTo>
                  <a:pt x="67310" y="169163"/>
                </a:lnTo>
                <a:lnTo>
                  <a:pt x="59054" y="167131"/>
                </a:lnTo>
                <a:lnTo>
                  <a:pt x="51435" y="163956"/>
                </a:lnTo>
                <a:lnTo>
                  <a:pt x="44323" y="160400"/>
                </a:lnTo>
                <a:lnTo>
                  <a:pt x="37211" y="156209"/>
                </a:lnTo>
                <a:lnTo>
                  <a:pt x="30607" y="151129"/>
                </a:lnTo>
                <a:lnTo>
                  <a:pt x="24511" y="145541"/>
                </a:lnTo>
                <a:lnTo>
                  <a:pt x="19430" y="139826"/>
                </a:lnTo>
                <a:lnTo>
                  <a:pt x="14224" y="133095"/>
                </a:lnTo>
                <a:lnTo>
                  <a:pt x="10160" y="125983"/>
                </a:lnTo>
                <a:lnTo>
                  <a:pt x="6603" y="118744"/>
                </a:lnTo>
                <a:lnTo>
                  <a:pt x="3555" y="110489"/>
                </a:lnTo>
                <a:lnTo>
                  <a:pt x="1524" y="102361"/>
                </a:lnTo>
                <a:lnTo>
                  <a:pt x="0" y="94106"/>
                </a:lnTo>
                <a:lnTo>
                  <a:pt x="0" y="853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809232" y="2223516"/>
            <a:ext cx="71627" cy="6095"/>
          </a:xfrm>
          <a:custGeom>
            <a:avLst/>
            <a:gdLst/>
            <a:ahLst/>
            <a:cxnLst/>
            <a:rect l="l" t="t" r="r" b="b"/>
            <a:pathLst>
              <a:path w="71627" h="6095">
                <a:moveTo>
                  <a:pt x="0" y="0"/>
                </a:moveTo>
                <a:lnTo>
                  <a:pt x="71627" y="6095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031735" y="2369820"/>
            <a:ext cx="32004" cy="30480"/>
          </a:xfrm>
          <a:custGeom>
            <a:avLst/>
            <a:gdLst/>
            <a:ahLst/>
            <a:cxnLst/>
            <a:rect l="l" t="t" r="r" b="b"/>
            <a:pathLst>
              <a:path w="32004" h="30480">
                <a:moveTo>
                  <a:pt x="0" y="15493"/>
                </a:moveTo>
                <a:lnTo>
                  <a:pt x="508" y="12446"/>
                </a:lnTo>
                <a:lnTo>
                  <a:pt x="1524" y="9525"/>
                </a:lnTo>
                <a:lnTo>
                  <a:pt x="2667" y="6985"/>
                </a:lnTo>
                <a:lnTo>
                  <a:pt x="4699" y="4572"/>
                </a:lnTo>
                <a:lnTo>
                  <a:pt x="7366" y="3048"/>
                </a:lnTo>
                <a:lnTo>
                  <a:pt x="9906" y="1524"/>
                </a:lnTo>
                <a:lnTo>
                  <a:pt x="13081" y="507"/>
                </a:lnTo>
                <a:lnTo>
                  <a:pt x="16256" y="0"/>
                </a:lnTo>
                <a:lnTo>
                  <a:pt x="19431" y="507"/>
                </a:lnTo>
                <a:lnTo>
                  <a:pt x="22606" y="1524"/>
                </a:lnTo>
                <a:lnTo>
                  <a:pt x="25146" y="3048"/>
                </a:lnTo>
                <a:lnTo>
                  <a:pt x="27305" y="4572"/>
                </a:lnTo>
                <a:lnTo>
                  <a:pt x="29337" y="6985"/>
                </a:lnTo>
                <a:lnTo>
                  <a:pt x="30988" y="9525"/>
                </a:lnTo>
                <a:lnTo>
                  <a:pt x="32004" y="12446"/>
                </a:lnTo>
                <a:lnTo>
                  <a:pt x="32004" y="15493"/>
                </a:lnTo>
                <a:lnTo>
                  <a:pt x="32004" y="18542"/>
                </a:lnTo>
                <a:lnTo>
                  <a:pt x="30988" y="21462"/>
                </a:lnTo>
                <a:lnTo>
                  <a:pt x="29337" y="24003"/>
                </a:lnTo>
                <a:lnTo>
                  <a:pt x="27305" y="25907"/>
                </a:lnTo>
                <a:lnTo>
                  <a:pt x="25146" y="27940"/>
                </a:lnTo>
                <a:lnTo>
                  <a:pt x="22606" y="29463"/>
                </a:lnTo>
                <a:lnTo>
                  <a:pt x="19431" y="30480"/>
                </a:lnTo>
                <a:lnTo>
                  <a:pt x="16256" y="30480"/>
                </a:lnTo>
                <a:lnTo>
                  <a:pt x="13081" y="30480"/>
                </a:lnTo>
                <a:lnTo>
                  <a:pt x="9906" y="29463"/>
                </a:lnTo>
                <a:lnTo>
                  <a:pt x="7366" y="27940"/>
                </a:lnTo>
                <a:lnTo>
                  <a:pt x="4699" y="25907"/>
                </a:lnTo>
                <a:lnTo>
                  <a:pt x="2667" y="24003"/>
                </a:lnTo>
                <a:lnTo>
                  <a:pt x="1524" y="21462"/>
                </a:lnTo>
                <a:lnTo>
                  <a:pt x="508" y="18542"/>
                </a:lnTo>
                <a:lnTo>
                  <a:pt x="0" y="1549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757416" y="2369820"/>
            <a:ext cx="30479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15493"/>
                </a:moveTo>
                <a:lnTo>
                  <a:pt x="0" y="12446"/>
                </a:lnTo>
                <a:lnTo>
                  <a:pt x="1015" y="9525"/>
                </a:lnTo>
                <a:lnTo>
                  <a:pt x="2539" y="6985"/>
                </a:lnTo>
                <a:lnTo>
                  <a:pt x="4572" y="4572"/>
                </a:lnTo>
                <a:lnTo>
                  <a:pt x="6476" y="3048"/>
                </a:lnTo>
                <a:lnTo>
                  <a:pt x="9016" y="1524"/>
                </a:lnTo>
                <a:lnTo>
                  <a:pt x="11937" y="507"/>
                </a:lnTo>
                <a:lnTo>
                  <a:pt x="14985" y="0"/>
                </a:lnTo>
                <a:lnTo>
                  <a:pt x="18033" y="507"/>
                </a:lnTo>
                <a:lnTo>
                  <a:pt x="20954" y="1524"/>
                </a:lnTo>
                <a:lnTo>
                  <a:pt x="23494" y="3048"/>
                </a:lnTo>
                <a:lnTo>
                  <a:pt x="25907" y="4572"/>
                </a:lnTo>
                <a:lnTo>
                  <a:pt x="27431" y="6985"/>
                </a:lnTo>
                <a:lnTo>
                  <a:pt x="28955" y="9525"/>
                </a:lnTo>
                <a:lnTo>
                  <a:pt x="29972" y="12446"/>
                </a:lnTo>
                <a:lnTo>
                  <a:pt x="30479" y="15493"/>
                </a:lnTo>
                <a:lnTo>
                  <a:pt x="29972" y="18542"/>
                </a:lnTo>
                <a:lnTo>
                  <a:pt x="28955" y="21462"/>
                </a:lnTo>
                <a:lnTo>
                  <a:pt x="27431" y="24003"/>
                </a:lnTo>
                <a:lnTo>
                  <a:pt x="25907" y="25907"/>
                </a:lnTo>
                <a:lnTo>
                  <a:pt x="23494" y="27940"/>
                </a:lnTo>
                <a:lnTo>
                  <a:pt x="20954" y="29463"/>
                </a:lnTo>
                <a:lnTo>
                  <a:pt x="18033" y="30480"/>
                </a:lnTo>
                <a:lnTo>
                  <a:pt x="14985" y="30480"/>
                </a:lnTo>
                <a:lnTo>
                  <a:pt x="11937" y="30480"/>
                </a:lnTo>
                <a:lnTo>
                  <a:pt x="9016" y="29463"/>
                </a:lnTo>
                <a:lnTo>
                  <a:pt x="6476" y="27940"/>
                </a:lnTo>
                <a:lnTo>
                  <a:pt x="4572" y="25907"/>
                </a:lnTo>
                <a:lnTo>
                  <a:pt x="2539" y="24003"/>
                </a:lnTo>
                <a:lnTo>
                  <a:pt x="1015" y="21462"/>
                </a:lnTo>
                <a:lnTo>
                  <a:pt x="0" y="18542"/>
                </a:lnTo>
                <a:lnTo>
                  <a:pt x="0" y="1549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732776" y="266700"/>
            <a:ext cx="1373124" cy="137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616196" y="2037588"/>
            <a:ext cx="3269742" cy="12826"/>
          </a:xfrm>
          <a:custGeom>
            <a:avLst/>
            <a:gdLst/>
            <a:ahLst/>
            <a:cxnLst/>
            <a:rect l="l" t="t" r="r" b="b"/>
            <a:pathLst>
              <a:path w="3269742" h="12826">
                <a:moveTo>
                  <a:pt x="0" y="0"/>
                </a:moveTo>
                <a:lnTo>
                  <a:pt x="3269742" y="12826"/>
                </a:lnTo>
              </a:path>
            </a:pathLst>
          </a:custGeom>
          <a:ln w="9144">
            <a:solidFill>
              <a:srgbClr val="D79F3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608320" y="3252216"/>
            <a:ext cx="2277618" cy="1396"/>
          </a:xfrm>
          <a:custGeom>
            <a:avLst/>
            <a:gdLst/>
            <a:ahLst/>
            <a:cxnLst/>
            <a:rect l="l" t="t" r="r" b="b"/>
            <a:pathLst>
              <a:path w="2277618" h="1397">
                <a:moveTo>
                  <a:pt x="0" y="1396"/>
                </a:moveTo>
                <a:lnTo>
                  <a:pt x="2277618" y="0"/>
                </a:lnTo>
              </a:path>
            </a:pathLst>
          </a:custGeom>
          <a:ln w="9144">
            <a:solidFill>
              <a:srgbClr val="D79F3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837176" y="3831336"/>
            <a:ext cx="3048889" cy="5841"/>
          </a:xfrm>
          <a:custGeom>
            <a:avLst/>
            <a:gdLst/>
            <a:ahLst/>
            <a:cxnLst/>
            <a:rect l="l" t="t" r="r" b="b"/>
            <a:pathLst>
              <a:path w="3048889" h="5841">
                <a:moveTo>
                  <a:pt x="0" y="0"/>
                </a:moveTo>
                <a:lnTo>
                  <a:pt x="3048889" y="5841"/>
                </a:lnTo>
              </a:path>
            </a:pathLst>
          </a:custGeom>
          <a:ln w="9144">
            <a:solidFill>
              <a:srgbClr val="D79F3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288024" y="4457700"/>
            <a:ext cx="1598422" cy="0"/>
          </a:xfrm>
          <a:custGeom>
            <a:avLst/>
            <a:gdLst/>
            <a:ahLst/>
            <a:cxnLst/>
            <a:rect l="l" t="t" r="r" b="b"/>
            <a:pathLst>
              <a:path w="1598422" h="0">
                <a:moveTo>
                  <a:pt x="0" y="0"/>
                </a:moveTo>
                <a:lnTo>
                  <a:pt x="1598422" y="0"/>
                </a:lnTo>
              </a:path>
            </a:pathLst>
          </a:custGeom>
          <a:ln w="9144">
            <a:solidFill>
              <a:srgbClr val="D79F3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562600" y="2621280"/>
            <a:ext cx="2323719" cy="1143"/>
          </a:xfrm>
          <a:custGeom>
            <a:avLst/>
            <a:gdLst/>
            <a:ahLst/>
            <a:cxnLst/>
            <a:rect l="l" t="t" r="r" b="b"/>
            <a:pathLst>
              <a:path w="2323719" h="1143">
                <a:moveTo>
                  <a:pt x="0" y="0"/>
                </a:moveTo>
                <a:lnTo>
                  <a:pt x="2323719" y="1143"/>
                </a:lnTo>
              </a:path>
            </a:pathLst>
          </a:custGeom>
          <a:ln w="9144">
            <a:solidFill>
              <a:srgbClr val="D79F3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96083" y="550550"/>
            <a:ext cx="4836294" cy="832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Pr</a:t>
            </a:r>
            <a:r>
              <a:rPr dirty="0" smtClean="0" sz="1600" spc="4">
                <a:latin typeface="Times New Roman"/>
                <a:cs typeface="Times New Roman"/>
              </a:rPr>
              <a:t>i</a:t>
            </a:r>
            <a:r>
              <a:rPr dirty="0" smtClean="0" sz="1600" spc="0">
                <a:latin typeface="Times New Roman"/>
                <a:cs typeface="Times New Roman"/>
              </a:rPr>
              <a:t>ces</a:t>
            </a:r>
            <a:r>
              <a:rPr dirty="0" smtClean="0" sz="1600" spc="0">
                <a:latin typeface="Times New Roman"/>
                <a:cs typeface="Times New Roman"/>
              </a:rPr>
              <a:t> </a:t>
            </a:r>
            <a:r>
              <a:rPr dirty="0" smtClean="0" sz="1600" spc="29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presented</a:t>
            </a:r>
            <a:r>
              <a:rPr dirty="0" smtClean="0" sz="1600" spc="-58">
                <a:latin typeface="Times New Roman"/>
                <a:cs typeface="Times New Roman"/>
              </a:rPr>
              <a:t> </a:t>
            </a:r>
            <a:r>
              <a:rPr dirty="0" smtClean="0" sz="1600" spc="-9">
                <a:latin typeface="Times New Roman"/>
                <a:cs typeface="Times New Roman"/>
              </a:rPr>
              <a:t>b</a:t>
            </a:r>
            <a:r>
              <a:rPr dirty="0" smtClean="0" sz="1600" spc="0">
                <a:latin typeface="Times New Roman"/>
                <a:cs typeface="Times New Roman"/>
              </a:rPr>
              <a:t>elow</a:t>
            </a:r>
            <a:r>
              <a:rPr dirty="0" smtClean="0" sz="1600" spc="0">
                <a:latin typeface="Times New Roman"/>
                <a:cs typeface="Times New Roman"/>
              </a:rPr>
              <a:t> </a:t>
            </a:r>
            <a:r>
              <a:rPr dirty="0" smtClean="0" sz="1600" spc="58">
                <a:latin typeface="Times New Roman"/>
                <a:cs typeface="Times New Roman"/>
              </a:rPr>
              <a:t> </a:t>
            </a:r>
            <a:r>
              <a:rPr dirty="0" smtClean="0" sz="1600" spc="-4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re</a:t>
            </a:r>
            <a:r>
              <a:rPr dirty="0" smtClean="0" sz="1600" spc="31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the</a:t>
            </a:r>
            <a:r>
              <a:rPr dirty="0" smtClean="0" sz="1600" spc="351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st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n</a:t>
            </a:r>
            <a:r>
              <a:rPr dirty="0" smtClean="0" sz="1600" spc="-5">
                <a:latin typeface="Times New Roman"/>
                <a:cs typeface="Times New Roman"/>
              </a:rPr>
              <a:t>d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rd</a:t>
            </a:r>
            <a:r>
              <a:rPr dirty="0" smtClean="0" sz="1600" spc="-17">
                <a:latin typeface="Times New Roman"/>
                <a:cs typeface="Times New Roman"/>
              </a:rPr>
              <a:t> </a:t>
            </a:r>
            <a:r>
              <a:rPr dirty="0" smtClean="0" sz="1600" spc="4">
                <a:latin typeface="Times New Roman"/>
                <a:cs typeface="Times New Roman"/>
              </a:rPr>
              <a:t>h</a:t>
            </a:r>
            <a:r>
              <a:rPr dirty="0" smtClean="0" sz="1600" spc="0">
                <a:latin typeface="Times New Roman"/>
                <a:cs typeface="Times New Roman"/>
              </a:rPr>
              <a:t>o</a:t>
            </a:r>
            <a:r>
              <a:rPr dirty="0" smtClean="0" sz="1600" spc="4">
                <a:latin typeface="Times New Roman"/>
                <a:cs typeface="Times New Roman"/>
              </a:rPr>
              <a:t>u</a:t>
            </a:r>
            <a:r>
              <a:rPr dirty="0" smtClean="0" sz="1600" spc="0">
                <a:latin typeface="Times New Roman"/>
                <a:cs typeface="Times New Roman"/>
              </a:rPr>
              <a:t>rly</a:t>
            </a:r>
            <a:r>
              <a:rPr dirty="0" smtClean="0" sz="1600" spc="274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r</a:t>
            </a:r>
            <a:r>
              <a:rPr dirty="0" smtClean="0" sz="1600" spc="-4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tes</a:t>
            </a:r>
            <a:endParaRPr sz="1600">
              <a:latin typeface="Times New Roman"/>
              <a:cs typeface="Times New Roman"/>
            </a:endParaRPr>
          </a:p>
          <a:p>
            <a:pPr marL="12700" marR="30403">
              <a:lnSpc>
                <a:spcPct val="95825"/>
              </a:lnSpc>
              <a:spcBef>
                <a:spcPts val="283"/>
              </a:spcBef>
            </a:pPr>
            <a:r>
              <a:rPr dirty="0" smtClean="0" sz="1600" spc="0">
                <a:latin typeface="Times New Roman"/>
                <a:cs typeface="Times New Roman"/>
              </a:rPr>
              <a:t>m</a:t>
            </a:r>
            <a:r>
              <a:rPr dirty="0" smtClean="0" sz="1600" spc="-9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y</a:t>
            </a:r>
            <a:r>
              <a:rPr dirty="0" smtClean="0" sz="1600" spc="27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v</a:t>
            </a:r>
            <a:r>
              <a:rPr dirty="0" smtClean="0" sz="1600" spc="-9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ry</a:t>
            </a:r>
            <a:r>
              <a:rPr dirty="0" smtClean="0" sz="1600" spc="23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d</a:t>
            </a:r>
            <a:r>
              <a:rPr dirty="0" smtClean="0" sz="1600" spc="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p</a:t>
            </a:r>
            <a:r>
              <a:rPr dirty="0" smtClean="0" sz="1600" spc="0">
                <a:latin typeface="Times New Roman"/>
                <a:cs typeface="Times New Roman"/>
              </a:rPr>
              <a:t>endi</a:t>
            </a:r>
            <a:r>
              <a:rPr dirty="0" smtClean="0" sz="1600" spc="5">
                <a:latin typeface="Times New Roman"/>
                <a:cs typeface="Times New Roman"/>
              </a:rPr>
              <a:t>n</a:t>
            </a:r>
            <a:r>
              <a:rPr dirty="0" smtClean="0" sz="1600" spc="0">
                <a:latin typeface="Times New Roman"/>
                <a:cs typeface="Times New Roman"/>
              </a:rPr>
              <a:t>g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on</a:t>
            </a:r>
            <a:r>
              <a:rPr dirty="0" smtClean="0" sz="1600" spc="211">
                <a:latin typeface="Times New Roman"/>
                <a:cs typeface="Times New Roman"/>
              </a:rPr>
              <a:t> </a:t>
            </a:r>
            <a:r>
              <a:rPr dirty="0" smtClean="0" sz="1600" spc="-4">
                <a:latin typeface="Times New Roman"/>
                <a:cs typeface="Times New Roman"/>
              </a:rPr>
              <a:t>t</a:t>
            </a:r>
            <a:r>
              <a:rPr dirty="0" smtClean="0" sz="1600" spc="4">
                <a:latin typeface="Times New Roman"/>
                <a:cs typeface="Times New Roman"/>
              </a:rPr>
              <a:t>h</a:t>
            </a:r>
            <a:r>
              <a:rPr dirty="0" smtClean="0" sz="1600" spc="0">
                <a:latin typeface="Times New Roman"/>
                <a:cs typeface="Times New Roman"/>
              </a:rPr>
              <a:t>e</a:t>
            </a:r>
            <a:r>
              <a:rPr dirty="0" smtClean="0" sz="1600" spc="343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skill</a:t>
            </a:r>
            <a:r>
              <a:rPr dirty="0" smtClean="0" sz="1600" spc="4">
                <a:latin typeface="Times New Roman"/>
                <a:cs typeface="Times New Roman"/>
              </a:rPr>
              <a:t>/</a:t>
            </a:r>
            <a:r>
              <a:rPr dirty="0" smtClean="0" sz="1600" spc="0">
                <a:latin typeface="Times New Roman"/>
                <a:cs typeface="Times New Roman"/>
              </a:rPr>
              <a:t>service</a:t>
            </a:r>
            <a:r>
              <a:rPr dirty="0" smtClean="0" sz="1600" spc="331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you</a:t>
            </a:r>
            <a:r>
              <a:rPr dirty="0" smtClean="0" sz="1600" spc="211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re</a:t>
            </a:r>
            <a:r>
              <a:rPr dirty="0" smtClean="0" sz="1600" spc="-4">
                <a:latin typeface="Times New Roman"/>
                <a:cs typeface="Times New Roman"/>
              </a:rPr>
              <a:t>q</a:t>
            </a:r>
            <a:r>
              <a:rPr dirty="0" smtClean="0" sz="1600" spc="0">
                <a:latin typeface="Times New Roman"/>
                <a:cs typeface="Times New Roman"/>
              </a:rPr>
              <a:t>u</a:t>
            </a:r>
            <a:r>
              <a:rPr dirty="0" smtClean="0" sz="1600" spc="4">
                <a:latin typeface="Times New Roman"/>
                <a:cs typeface="Times New Roman"/>
              </a:rPr>
              <a:t>i</a:t>
            </a:r>
            <a:r>
              <a:rPr dirty="0" smtClean="0" sz="1600" spc="0">
                <a:latin typeface="Times New Roman"/>
                <a:cs typeface="Times New Roman"/>
              </a:rPr>
              <a:t>re.</a:t>
            </a:r>
            <a:endParaRPr sz="1600">
              <a:latin typeface="Times New Roman"/>
              <a:cs typeface="Times New Roman"/>
            </a:endParaRPr>
          </a:p>
          <a:p>
            <a:pPr marL="12700" marR="30403">
              <a:lnSpc>
                <a:spcPct val="95825"/>
              </a:lnSpc>
              <a:spcBef>
                <a:spcPts val="950"/>
              </a:spcBef>
            </a:pP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*Co</a:t>
            </a:r>
            <a:r>
              <a:rPr dirty="0" smtClean="0" sz="1400" spc="5" i="1">
                <a:solidFill>
                  <a:srgbClr val="F66F3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missio</a:t>
            </a:r>
            <a:r>
              <a:rPr dirty="0" smtClean="0" sz="1400" spc="-10" i="1">
                <a:solidFill>
                  <a:srgbClr val="F66F3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15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 i="1">
                <a:solidFill>
                  <a:srgbClr val="F66F3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261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i="1">
                <a:solidFill>
                  <a:srgbClr val="F66F3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i="1">
                <a:solidFill>
                  <a:srgbClr val="F66F3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centives;</a:t>
            </a:r>
            <a:r>
              <a:rPr dirty="0" smtClean="0" sz="1400" spc="19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4" i="1">
                <a:solidFill>
                  <a:srgbClr val="F66F3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ly</a:t>
            </a:r>
            <a:r>
              <a:rPr dirty="0" smtClean="0" sz="1400" spc="218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by</a:t>
            </a:r>
            <a:r>
              <a:rPr dirty="0" smtClean="0" sz="1400" spc="231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clie</a:t>
            </a:r>
            <a:r>
              <a:rPr dirty="0" smtClean="0" sz="1400" spc="-4" i="1">
                <a:solidFill>
                  <a:srgbClr val="F66F3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ts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10" i="1">
                <a:solidFill>
                  <a:srgbClr val="F66F3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decis</a:t>
            </a:r>
            <a:r>
              <a:rPr dirty="0" smtClean="0" sz="1400" spc="-4" i="1">
                <a:solidFill>
                  <a:srgbClr val="F66F3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solidFill>
                  <a:srgbClr val="F66F3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131" y="699911"/>
            <a:ext cx="8696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3100" y="1877739"/>
            <a:ext cx="651078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 b="1" u="heavy">
                <a:latin typeface="Times New Roman"/>
                <a:cs typeface="Times New Roman"/>
              </a:rPr>
              <a:t>$5</a:t>
            </a:r>
            <a:r>
              <a:rPr dirty="0" smtClean="0" sz="1400" spc="297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41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$7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0695" y="1895491"/>
            <a:ext cx="137632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dirty="0" smtClean="0" sz="2000" spc="0">
                <a:latin typeface="Arial"/>
                <a:cs typeface="Arial"/>
              </a:rPr>
              <a:t>Gen</a:t>
            </a:r>
            <a:r>
              <a:rPr dirty="0" smtClean="0" sz="2000" spc="4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r</a:t>
            </a:r>
            <a:r>
              <a:rPr dirty="0" smtClean="0" sz="2000" spc="4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l</a:t>
            </a:r>
            <a:r>
              <a:rPr dirty="0" smtClean="0" sz="2000" spc="-2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VA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0695" y="2505091"/>
            <a:ext cx="228034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dirty="0" smtClean="0" sz="2000" spc="0">
                <a:latin typeface="Arial"/>
                <a:cs typeface="Arial"/>
              </a:rPr>
              <a:t>Sales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9">
                <a:latin typeface="Arial"/>
                <a:cs typeface="Arial"/>
              </a:rPr>
              <a:t>x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4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uti</a:t>
            </a:r>
            <a:r>
              <a:rPr dirty="0" smtClean="0" sz="2000" spc="-9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1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VA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3100" y="2526483"/>
            <a:ext cx="651123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-4" b="1" u="heavy">
                <a:latin typeface="Times New Roman"/>
                <a:cs typeface="Times New Roman"/>
              </a:rPr>
              <a:t>$5</a:t>
            </a:r>
            <a:r>
              <a:rPr dirty="0" smtClean="0" sz="1400" spc="297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86" b="1" u="heavy">
                <a:latin typeface="Times New Roman"/>
                <a:cs typeface="Times New Roman"/>
              </a:rPr>
              <a:t> </a:t>
            </a:r>
            <a:r>
              <a:rPr dirty="0" smtClean="0" sz="1400" spc="-4" b="1" u="heavy">
                <a:latin typeface="Times New Roman"/>
                <a:cs typeface="Times New Roman"/>
              </a:rPr>
              <a:t>$7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0695" y="3114945"/>
            <a:ext cx="249030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4">
                <a:latin typeface="Arial"/>
                <a:cs typeface="Arial"/>
              </a:rPr>
              <a:t>u</a:t>
            </a:r>
            <a:r>
              <a:rPr dirty="0" smtClean="0" sz="2000" spc="0">
                <a:latin typeface="Arial"/>
                <a:cs typeface="Arial"/>
              </a:rPr>
              <a:t>stomer</a:t>
            </a:r>
            <a:r>
              <a:rPr dirty="0" smtClean="0" sz="2000" spc="-3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Service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VA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3100" y="3120208"/>
            <a:ext cx="651123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-4" b="1" u="heavy">
                <a:latin typeface="Times New Roman"/>
                <a:cs typeface="Times New Roman"/>
              </a:rPr>
              <a:t>$5</a:t>
            </a:r>
            <a:r>
              <a:rPr dirty="0" smtClean="0" sz="1400" spc="297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86" b="1" u="heavy">
                <a:latin typeface="Times New Roman"/>
                <a:cs typeface="Times New Roman"/>
              </a:rPr>
              <a:t> </a:t>
            </a:r>
            <a:r>
              <a:rPr dirty="0" smtClean="0" sz="1400" spc="-4" b="1" u="heavy">
                <a:latin typeface="Times New Roman"/>
                <a:cs typeface="Times New Roman"/>
              </a:rPr>
              <a:t>$7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0695" y="3724570"/>
            <a:ext cx="176928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dirty="0" smtClean="0" sz="2000" spc="0">
                <a:latin typeface="Arial"/>
                <a:cs typeface="Arial"/>
              </a:rPr>
              <a:t>Back</a:t>
            </a:r>
            <a:r>
              <a:rPr dirty="0" smtClean="0" sz="2000" spc="-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9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ice</a:t>
            </a:r>
            <a:r>
              <a:rPr dirty="0" smtClean="0" sz="2000" spc="-2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VA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3100" y="3811746"/>
            <a:ext cx="65107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 b="1" u="heavy">
                <a:latin typeface="Times New Roman"/>
                <a:cs typeface="Times New Roman"/>
              </a:rPr>
              <a:t>$4</a:t>
            </a:r>
            <a:r>
              <a:rPr dirty="0" smtClean="0" sz="1400" spc="297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41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$6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0695" y="4334475"/>
            <a:ext cx="276110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dirty="0" smtClean="0" sz="2000" spc="0">
                <a:latin typeface="Arial"/>
                <a:cs typeface="Arial"/>
              </a:rPr>
              <a:t>Digital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Mar</a:t>
            </a:r>
            <a:r>
              <a:rPr dirty="0" smtClean="0" sz="2000" spc="4">
                <a:latin typeface="Arial"/>
                <a:cs typeface="Arial"/>
              </a:rPr>
              <a:t>k</a:t>
            </a:r>
            <a:r>
              <a:rPr dirty="0" smtClean="0" sz="2000" spc="0">
                <a:latin typeface="Arial"/>
                <a:cs typeface="Arial"/>
              </a:rPr>
              <a:t>eting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9">
                <a:latin typeface="Arial"/>
                <a:cs typeface="Arial"/>
              </a:rPr>
              <a:t>x</a:t>
            </a:r>
            <a:r>
              <a:rPr dirty="0" smtClean="0" sz="2000" spc="0">
                <a:latin typeface="Arial"/>
                <a:cs typeface="Arial"/>
              </a:rPr>
              <a:t>pe</a:t>
            </a:r>
            <a:r>
              <a:rPr dirty="0" smtClean="0" sz="2000" spc="4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6178" y="4334475"/>
            <a:ext cx="215114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>
                <a:latin typeface="Arial"/>
                <a:cs typeface="Arial"/>
              </a:rPr>
              <a:t>VA</a:t>
            </a:r>
            <a:r>
              <a:rPr dirty="0" smtClean="0" sz="2000">
                <a:latin typeface="Arial"/>
                <a:cs typeface="Arial"/>
              </a:rPr>
              <a:t> </a:t>
            </a:r>
            <a:r>
              <a:rPr dirty="0" smtClean="0" sz="2000" spc="69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                      </a:t>
            </a:r>
            <a:r>
              <a:rPr dirty="0" smtClean="0" sz="2000" spc="-159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3100" y="4364958"/>
            <a:ext cx="75775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dirty="0" smtClean="0" sz="1400" spc="0" b="1" u="heavy">
                <a:latin typeface="Times New Roman"/>
                <a:cs typeface="Times New Roman"/>
              </a:rPr>
              <a:t>$9</a:t>
            </a:r>
            <a:r>
              <a:rPr dirty="0" smtClean="0" sz="1400" spc="297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41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$11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7154" y="4926785"/>
            <a:ext cx="839986" cy="152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14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6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88024" y="4318000"/>
            <a:ext cx="15984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14497" y="599699"/>
            <a:ext cx="5035776" cy="1436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630"/>
              </a:lnSpc>
              <a:spcBef>
                <a:spcPts val="81"/>
              </a:spcBef>
            </a:pPr>
            <a:r>
              <a:rPr dirty="0" smtClean="0" sz="1600" spc="0" b="1">
                <a:latin typeface="Times New Roman"/>
                <a:cs typeface="Times New Roman"/>
              </a:rPr>
              <a:t>Initial</a:t>
            </a:r>
            <a:r>
              <a:rPr dirty="0" smtClean="0" sz="1600" spc="-106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Depos</a:t>
            </a:r>
            <a:r>
              <a:rPr dirty="0" smtClean="0" sz="1600" spc="5" b="1">
                <a:latin typeface="Times New Roman"/>
                <a:cs typeface="Times New Roman"/>
              </a:rPr>
              <a:t>i</a:t>
            </a:r>
            <a:r>
              <a:rPr dirty="0" smtClean="0" sz="1600" spc="0" b="1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40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may</a:t>
            </a:r>
            <a:r>
              <a:rPr dirty="0" smtClean="0" sz="1200" spc="20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raise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2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ebro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kn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-2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3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20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</a:t>
            </a:r>
            <a:r>
              <a:rPr dirty="0" smtClean="0" sz="1200" spc="211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nitial</a:t>
            </a:r>
            <a:r>
              <a:rPr dirty="0" smtClean="0" sz="1200" spc="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ep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sit.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2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-4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ed!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11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7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91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4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stant.</a:t>
            </a:r>
            <a:endParaRPr sz="1200">
              <a:latin typeface="Times New Roman"/>
              <a:cs typeface="Times New Roman"/>
            </a:endParaRPr>
          </a:p>
          <a:p>
            <a:pPr marL="12700" marR="81737">
              <a:lnSpc>
                <a:spcPts val="1379"/>
              </a:lnSpc>
              <a:spcBef>
                <a:spcPts val="878"/>
              </a:spcBef>
            </a:pPr>
            <a:r>
              <a:rPr dirty="0" smtClean="0" sz="1200" spc="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19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nsure</a:t>
            </a:r>
            <a:r>
              <a:rPr dirty="0" smtClean="0" sz="1200" spc="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sm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2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-2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5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requ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7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0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81737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place</a:t>
            </a:r>
            <a:r>
              <a:rPr dirty="0" smtClean="0" sz="1200" spc="2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</a:t>
            </a:r>
            <a:r>
              <a:rPr dirty="0" smtClean="0" sz="1200" spc="20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init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al</a:t>
            </a:r>
            <a:r>
              <a:rPr dirty="0" smtClean="0" sz="1200" spc="3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dep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sit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2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at</a:t>
            </a:r>
            <a:r>
              <a:rPr dirty="0" smtClean="0" sz="1200" spc="19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least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9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2)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two</a:t>
            </a:r>
            <a:r>
              <a:rPr dirty="0" smtClean="0" sz="1200" spc="27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pay</a:t>
            </a:r>
            <a:r>
              <a:rPr dirty="0" smtClean="0" sz="1200" spc="2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per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-13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81737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th)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ch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dorse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r>
              <a:rPr dirty="0" smtClean="0" sz="1200" spc="12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ssistant.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131" y="699911"/>
            <a:ext cx="1315923" cy="696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Payment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4497" y="2431358"/>
            <a:ext cx="4734100" cy="961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1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rese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cumstanc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</a:t>
            </a:r>
            <a:r>
              <a:rPr dirty="0" smtClean="0" sz="1200" spc="2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wn</a:t>
            </a:r>
            <a:r>
              <a:rPr dirty="0" smtClean="0" sz="1200" spc="-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may</a:t>
            </a:r>
            <a:r>
              <a:rPr dirty="0" smtClean="0" sz="1200" spc="20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ar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813"/>
              </a:spcBef>
            </a:pP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-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6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fails</a:t>
            </a:r>
            <a:r>
              <a:rPr dirty="0" smtClean="0" sz="1200" spc="8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pay</a:t>
            </a:r>
            <a:r>
              <a:rPr dirty="0" smtClean="0" sz="1200" spc="21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7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spe</a:t>
            </a:r>
            <a:r>
              <a:rPr dirty="0" smtClean="0" sz="1200" spc="4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ific</a:t>
            </a:r>
            <a:r>
              <a:rPr dirty="0" smtClean="0" sz="1200" spc="2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pay</a:t>
            </a:r>
            <a:r>
              <a:rPr dirty="0" smtClean="0" sz="1200" spc="2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perio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 marL="927480">
              <a:lnSpc>
                <a:spcPct val="95825"/>
              </a:lnSpc>
              <a:spcBef>
                <a:spcPts val="876"/>
              </a:spcBef>
            </a:pPr>
            <a:r>
              <a:rPr dirty="0" smtClean="0" sz="1200" spc="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nitial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posit</a:t>
            </a:r>
            <a:r>
              <a:rPr dirty="0" smtClean="0" sz="1200" spc="-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3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20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2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unpa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pay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275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4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7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2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VA’s</a:t>
            </a:r>
            <a:r>
              <a:rPr dirty="0" smtClean="0" sz="1200" spc="-5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2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20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aff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cted.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497" y="3760540"/>
            <a:ext cx="24589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-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6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fails</a:t>
            </a:r>
            <a:r>
              <a:rPr dirty="0" smtClean="0" sz="1200" spc="8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pay</a:t>
            </a:r>
            <a:r>
              <a:rPr dirty="0" smtClean="0" sz="1200" spc="21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-4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390" y="3970852"/>
            <a:ext cx="4587443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ts val="1250"/>
              </a:lnSpc>
              <a:spcBef>
                <a:spcPts val="62"/>
              </a:spcBef>
            </a:pPr>
            <a:r>
              <a:rPr dirty="0" smtClean="0" sz="1200" spc="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nitial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posit</a:t>
            </a:r>
            <a:r>
              <a:rPr dirty="0" smtClean="0" sz="1200" spc="-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20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2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9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specific</a:t>
            </a:r>
            <a:r>
              <a:rPr dirty="0" smtClean="0" sz="1200" spc="2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pay</a:t>
            </a:r>
            <a:r>
              <a:rPr dirty="0" smtClean="0" sz="1200" spc="21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per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21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make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63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26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VA’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6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sala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20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ct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1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4497" y="3999092"/>
            <a:ext cx="9112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60"/>
              </a:lnSpc>
              <a:spcBef>
                <a:spcPts val="48"/>
              </a:spcBef>
            </a:pPr>
            <a:r>
              <a:rPr dirty="0" smtClean="0" sz="900" spc="0">
                <a:solidFill>
                  <a:srgbClr val="CCCCCC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44332" y="4893483"/>
            <a:ext cx="84176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15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opV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ph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845308" y="2820924"/>
            <a:ext cx="946404" cy="146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892552" y="2848356"/>
            <a:ext cx="856488" cy="1376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892552" y="2848356"/>
            <a:ext cx="856488" cy="1376172"/>
          </a:xfrm>
          <a:custGeom>
            <a:avLst/>
            <a:gdLst/>
            <a:ahLst/>
            <a:cxnLst/>
            <a:rect l="l" t="t" r="r" b="b"/>
            <a:pathLst>
              <a:path w="856488" h="1376171">
                <a:moveTo>
                  <a:pt x="0" y="142748"/>
                </a:moveTo>
                <a:lnTo>
                  <a:pt x="6497" y="100024"/>
                </a:lnTo>
                <a:lnTo>
                  <a:pt x="24674" y="62475"/>
                </a:lnTo>
                <a:lnTo>
                  <a:pt x="52560" y="32073"/>
                </a:lnTo>
                <a:lnTo>
                  <a:pt x="88181" y="10791"/>
                </a:lnTo>
                <a:lnTo>
                  <a:pt x="129566" y="599"/>
                </a:lnTo>
                <a:lnTo>
                  <a:pt x="142748" y="0"/>
                </a:lnTo>
                <a:lnTo>
                  <a:pt x="713739" y="0"/>
                </a:lnTo>
                <a:lnTo>
                  <a:pt x="756463" y="6497"/>
                </a:lnTo>
                <a:lnTo>
                  <a:pt x="794012" y="24674"/>
                </a:lnTo>
                <a:lnTo>
                  <a:pt x="824414" y="52560"/>
                </a:lnTo>
                <a:lnTo>
                  <a:pt x="845696" y="88181"/>
                </a:lnTo>
                <a:lnTo>
                  <a:pt x="855888" y="129566"/>
                </a:lnTo>
                <a:lnTo>
                  <a:pt x="856488" y="142748"/>
                </a:lnTo>
                <a:lnTo>
                  <a:pt x="856488" y="1233424"/>
                </a:lnTo>
                <a:lnTo>
                  <a:pt x="849990" y="1276138"/>
                </a:lnTo>
                <a:lnTo>
                  <a:pt x="831813" y="1313685"/>
                </a:lnTo>
                <a:lnTo>
                  <a:pt x="803927" y="1344089"/>
                </a:lnTo>
                <a:lnTo>
                  <a:pt x="768306" y="1365377"/>
                </a:lnTo>
                <a:lnTo>
                  <a:pt x="726921" y="1375571"/>
                </a:lnTo>
                <a:lnTo>
                  <a:pt x="713739" y="1376172"/>
                </a:lnTo>
                <a:lnTo>
                  <a:pt x="142748" y="1376172"/>
                </a:lnTo>
                <a:lnTo>
                  <a:pt x="100024" y="1369672"/>
                </a:lnTo>
                <a:lnTo>
                  <a:pt x="62475" y="1351490"/>
                </a:lnTo>
                <a:lnTo>
                  <a:pt x="32073" y="1323601"/>
                </a:lnTo>
                <a:lnTo>
                  <a:pt x="10791" y="1287979"/>
                </a:lnTo>
                <a:lnTo>
                  <a:pt x="599" y="1246601"/>
                </a:lnTo>
                <a:lnTo>
                  <a:pt x="0" y="1233424"/>
                </a:lnTo>
                <a:lnTo>
                  <a:pt x="0" y="142748"/>
                </a:lnTo>
                <a:close/>
              </a:path>
            </a:pathLst>
          </a:custGeom>
          <a:ln w="9144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945636" y="2254008"/>
            <a:ext cx="1467612" cy="947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992879" y="2281428"/>
            <a:ext cx="1377696" cy="858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992879" y="2281428"/>
            <a:ext cx="1377696" cy="858012"/>
          </a:xfrm>
          <a:custGeom>
            <a:avLst/>
            <a:gdLst/>
            <a:ahLst/>
            <a:cxnLst/>
            <a:rect l="l" t="t" r="r" b="b"/>
            <a:pathLst>
              <a:path w="1377696" h="858012">
                <a:moveTo>
                  <a:pt x="1234694" y="0"/>
                </a:moveTo>
                <a:lnTo>
                  <a:pt x="1277416" y="6487"/>
                </a:lnTo>
                <a:lnTo>
                  <a:pt x="1314981" y="24639"/>
                </a:lnTo>
                <a:lnTo>
                  <a:pt x="1345420" y="52488"/>
                </a:lnTo>
                <a:lnTo>
                  <a:pt x="1366769" y="88067"/>
                </a:lnTo>
                <a:lnTo>
                  <a:pt x="1377058" y="129411"/>
                </a:lnTo>
                <a:lnTo>
                  <a:pt x="1377696" y="143002"/>
                </a:lnTo>
                <a:lnTo>
                  <a:pt x="1377696" y="715010"/>
                </a:lnTo>
                <a:lnTo>
                  <a:pt x="1371208" y="757732"/>
                </a:lnTo>
                <a:lnTo>
                  <a:pt x="1353056" y="795297"/>
                </a:lnTo>
                <a:lnTo>
                  <a:pt x="1325207" y="825736"/>
                </a:lnTo>
                <a:lnTo>
                  <a:pt x="1289628" y="847085"/>
                </a:lnTo>
                <a:lnTo>
                  <a:pt x="1248284" y="857374"/>
                </a:lnTo>
                <a:lnTo>
                  <a:pt x="1234694" y="858012"/>
                </a:lnTo>
                <a:lnTo>
                  <a:pt x="143002" y="858012"/>
                </a:lnTo>
                <a:lnTo>
                  <a:pt x="100279" y="851524"/>
                </a:lnTo>
                <a:lnTo>
                  <a:pt x="62714" y="833372"/>
                </a:lnTo>
                <a:lnTo>
                  <a:pt x="32275" y="805523"/>
                </a:lnTo>
                <a:lnTo>
                  <a:pt x="10926" y="769944"/>
                </a:lnTo>
                <a:lnTo>
                  <a:pt x="637" y="728600"/>
                </a:lnTo>
                <a:lnTo>
                  <a:pt x="0" y="715010"/>
                </a:lnTo>
                <a:lnTo>
                  <a:pt x="0" y="143002"/>
                </a:lnTo>
                <a:lnTo>
                  <a:pt x="6487" y="100279"/>
                </a:lnTo>
                <a:lnTo>
                  <a:pt x="24639" y="62714"/>
                </a:lnTo>
                <a:lnTo>
                  <a:pt x="52488" y="32275"/>
                </a:lnTo>
                <a:lnTo>
                  <a:pt x="88067" y="10926"/>
                </a:lnTo>
                <a:lnTo>
                  <a:pt x="129411" y="637"/>
                </a:lnTo>
                <a:lnTo>
                  <a:pt x="143002" y="0"/>
                </a:lnTo>
                <a:lnTo>
                  <a:pt x="1234694" y="0"/>
                </a:lnTo>
                <a:close/>
              </a:path>
            </a:pathLst>
          </a:custGeom>
          <a:ln w="9144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931920" y="3852672"/>
            <a:ext cx="1467612" cy="946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979164" y="3880104"/>
            <a:ext cx="1377696" cy="8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979164" y="3880104"/>
            <a:ext cx="1377696" cy="856488"/>
          </a:xfrm>
          <a:custGeom>
            <a:avLst/>
            <a:gdLst/>
            <a:ahLst/>
            <a:cxnLst/>
            <a:rect l="l" t="t" r="r" b="b"/>
            <a:pathLst>
              <a:path w="1377696" h="856488">
                <a:moveTo>
                  <a:pt x="1234948" y="0"/>
                </a:moveTo>
                <a:lnTo>
                  <a:pt x="1277671" y="6499"/>
                </a:lnTo>
                <a:lnTo>
                  <a:pt x="1315220" y="24681"/>
                </a:lnTo>
                <a:lnTo>
                  <a:pt x="1345622" y="52570"/>
                </a:lnTo>
                <a:lnTo>
                  <a:pt x="1366904" y="88192"/>
                </a:lnTo>
                <a:lnTo>
                  <a:pt x="1377096" y="129570"/>
                </a:lnTo>
                <a:lnTo>
                  <a:pt x="1377696" y="142748"/>
                </a:lnTo>
                <a:lnTo>
                  <a:pt x="1377696" y="713740"/>
                </a:lnTo>
                <a:lnTo>
                  <a:pt x="1371198" y="756454"/>
                </a:lnTo>
                <a:lnTo>
                  <a:pt x="1353021" y="794001"/>
                </a:lnTo>
                <a:lnTo>
                  <a:pt x="1325135" y="824405"/>
                </a:lnTo>
                <a:lnTo>
                  <a:pt x="1289514" y="845693"/>
                </a:lnTo>
                <a:lnTo>
                  <a:pt x="1248129" y="855887"/>
                </a:lnTo>
                <a:lnTo>
                  <a:pt x="1234948" y="856488"/>
                </a:lnTo>
                <a:lnTo>
                  <a:pt x="142748" y="856488"/>
                </a:lnTo>
                <a:lnTo>
                  <a:pt x="100024" y="849988"/>
                </a:lnTo>
                <a:lnTo>
                  <a:pt x="62475" y="831806"/>
                </a:lnTo>
                <a:lnTo>
                  <a:pt x="32073" y="803917"/>
                </a:lnTo>
                <a:lnTo>
                  <a:pt x="10791" y="768295"/>
                </a:lnTo>
                <a:lnTo>
                  <a:pt x="599" y="726917"/>
                </a:lnTo>
                <a:lnTo>
                  <a:pt x="0" y="713740"/>
                </a:lnTo>
                <a:lnTo>
                  <a:pt x="0" y="142748"/>
                </a:lnTo>
                <a:lnTo>
                  <a:pt x="6497" y="100033"/>
                </a:lnTo>
                <a:lnTo>
                  <a:pt x="24674" y="62486"/>
                </a:lnTo>
                <a:lnTo>
                  <a:pt x="52560" y="32082"/>
                </a:lnTo>
                <a:lnTo>
                  <a:pt x="88181" y="10794"/>
                </a:lnTo>
                <a:lnTo>
                  <a:pt x="129566" y="600"/>
                </a:lnTo>
                <a:lnTo>
                  <a:pt x="142748" y="0"/>
                </a:lnTo>
                <a:lnTo>
                  <a:pt x="1234948" y="0"/>
                </a:lnTo>
                <a:close/>
              </a:path>
            </a:pathLst>
          </a:custGeom>
          <a:ln w="9144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596128" y="2538984"/>
            <a:ext cx="946403" cy="1467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43372" y="2566416"/>
            <a:ext cx="856488" cy="13776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643372" y="2566416"/>
            <a:ext cx="856488" cy="1377695"/>
          </a:xfrm>
          <a:custGeom>
            <a:avLst/>
            <a:gdLst/>
            <a:ahLst/>
            <a:cxnLst/>
            <a:rect l="l" t="t" r="r" b="b"/>
            <a:pathLst>
              <a:path w="856488" h="1377695">
                <a:moveTo>
                  <a:pt x="0" y="142747"/>
                </a:moveTo>
                <a:lnTo>
                  <a:pt x="6497" y="100024"/>
                </a:lnTo>
                <a:lnTo>
                  <a:pt x="24674" y="62475"/>
                </a:lnTo>
                <a:lnTo>
                  <a:pt x="52560" y="32073"/>
                </a:lnTo>
                <a:lnTo>
                  <a:pt x="88181" y="10791"/>
                </a:lnTo>
                <a:lnTo>
                  <a:pt x="129566" y="599"/>
                </a:lnTo>
                <a:lnTo>
                  <a:pt x="142748" y="0"/>
                </a:lnTo>
                <a:lnTo>
                  <a:pt x="713739" y="0"/>
                </a:lnTo>
                <a:lnTo>
                  <a:pt x="756463" y="6497"/>
                </a:lnTo>
                <a:lnTo>
                  <a:pt x="794012" y="24674"/>
                </a:lnTo>
                <a:lnTo>
                  <a:pt x="824414" y="52560"/>
                </a:lnTo>
                <a:lnTo>
                  <a:pt x="845696" y="88181"/>
                </a:lnTo>
                <a:lnTo>
                  <a:pt x="855888" y="129566"/>
                </a:lnTo>
                <a:lnTo>
                  <a:pt x="856488" y="142747"/>
                </a:lnTo>
                <a:lnTo>
                  <a:pt x="856488" y="1234947"/>
                </a:lnTo>
                <a:lnTo>
                  <a:pt x="849990" y="1277662"/>
                </a:lnTo>
                <a:lnTo>
                  <a:pt x="831813" y="1315209"/>
                </a:lnTo>
                <a:lnTo>
                  <a:pt x="803927" y="1345613"/>
                </a:lnTo>
                <a:lnTo>
                  <a:pt x="768306" y="1366901"/>
                </a:lnTo>
                <a:lnTo>
                  <a:pt x="726921" y="1377095"/>
                </a:lnTo>
                <a:lnTo>
                  <a:pt x="713739" y="1377695"/>
                </a:lnTo>
                <a:lnTo>
                  <a:pt x="142748" y="1377695"/>
                </a:lnTo>
                <a:lnTo>
                  <a:pt x="100024" y="1371196"/>
                </a:lnTo>
                <a:lnTo>
                  <a:pt x="62475" y="1353014"/>
                </a:lnTo>
                <a:lnTo>
                  <a:pt x="32073" y="1325125"/>
                </a:lnTo>
                <a:lnTo>
                  <a:pt x="10791" y="1289503"/>
                </a:lnTo>
                <a:lnTo>
                  <a:pt x="599" y="1248125"/>
                </a:lnTo>
                <a:lnTo>
                  <a:pt x="0" y="1234947"/>
                </a:lnTo>
                <a:lnTo>
                  <a:pt x="0" y="142747"/>
                </a:lnTo>
                <a:close/>
              </a:path>
            </a:pathLst>
          </a:custGeom>
          <a:ln w="9144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798564" y="2522220"/>
            <a:ext cx="947915" cy="1467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845808" y="2549652"/>
            <a:ext cx="858012" cy="1377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845808" y="2549652"/>
            <a:ext cx="858012" cy="1377696"/>
          </a:xfrm>
          <a:custGeom>
            <a:avLst/>
            <a:gdLst/>
            <a:ahLst/>
            <a:cxnLst/>
            <a:rect l="l" t="t" r="r" b="b"/>
            <a:pathLst>
              <a:path w="858012" h="1377696">
                <a:moveTo>
                  <a:pt x="0" y="143002"/>
                </a:moveTo>
                <a:lnTo>
                  <a:pt x="6487" y="100279"/>
                </a:lnTo>
                <a:lnTo>
                  <a:pt x="24639" y="62714"/>
                </a:lnTo>
                <a:lnTo>
                  <a:pt x="52488" y="32275"/>
                </a:lnTo>
                <a:lnTo>
                  <a:pt x="88067" y="10926"/>
                </a:lnTo>
                <a:lnTo>
                  <a:pt x="129411" y="637"/>
                </a:lnTo>
                <a:lnTo>
                  <a:pt x="143001" y="0"/>
                </a:lnTo>
                <a:lnTo>
                  <a:pt x="715010" y="0"/>
                </a:lnTo>
                <a:lnTo>
                  <a:pt x="757732" y="6487"/>
                </a:lnTo>
                <a:lnTo>
                  <a:pt x="795297" y="24639"/>
                </a:lnTo>
                <a:lnTo>
                  <a:pt x="825736" y="52488"/>
                </a:lnTo>
                <a:lnTo>
                  <a:pt x="847085" y="88067"/>
                </a:lnTo>
                <a:lnTo>
                  <a:pt x="857374" y="129411"/>
                </a:lnTo>
                <a:lnTo>
                  <a:pt x="858012" y="143002"/>
                </a:lnTo>
                <a:lnTo>
                  <a:pt x="858012" y="1234694"/>
                </a:lnTo>
                <a:lnTo>
                  <a:pt x="851524" y="1277416"/>
                </a:lnTo>
                <a:lnTo>
                  <a:pt x="833372" y="1314981"/>
                </a:lnTo>
                <a:lnTo>
                  <a:pt x="805523" y="1345420"/>
                </a:lnTo>
                <a:lnTo>
                  <a:pt x="769944" y="1366769"/>
                </a:lnTo>
                <a:lnTo>
                  <a:pt x="728600" y="1377058"/>
                </a:lnTo>
                <a:lnTo>
                  <a:pt x="715010" y="1377696"/>
                </a:lnTo>
                <a:lnTo>
                  <a:pt x="143001" y="1377696"/>
                </a:lnTo>
                <a:lnTo>
                  <a:pt x="100279" y="1371208"/>
                </a:lnTo>
                <a:lnTo>
                  <a:pt x="62714" y="1353056"/>
                </a:lnTo>
                <a:lnTo>
                  <a:pt x="32275" y="1325207"/>
                </a:lnTo>
                <a:lnTo>
                  <a:pt x="10926" y="1289628"/>
                </a:lnTo>
                <a:lnTo>
                  <a:pt x="637" y="1248284"/>
                </a:lnTo>
                <a:lnTo>
                  <a:pt x="0" y="1234694"/>
                </a:lnTo>
                <a:lnTo>
                  <a:pt x="0" y="143002"/>
                </a:lnTo>
                <a:close/>
              </a:path>
            </a:pathLst>
          </a:custGeom>
          <a:ln w="9144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014716" y="2538984"/>
            <a:ext cx="947915" cy="1467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061959" y="2566416"/>
            <a:ext cx="858012" cy="13776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061959" y="2566416"/>
            <a:ext cx="858012" cy="1377695"/>
          </a:xfrm>
          <a:custGeom>
            <a:avLst/>
            <a:gdLst/>
            <a:ahLst/>
            <a:cxnLst/>
            <a:rect l="l" t="t" r="r" b="b"/>
            <a:pathLst>
              <a:path w="858012" h="1377695">
                <a:moveTo>
                  <a:pt x="0" y="143001"/>
                </a:moveTo>
                <a:lnTo>
                  <a:pt x="6487" y="100279"/>
                </a:lnTo>
                <a:lnTo>
                  <a:pt x="24639" y="62714"/>
                </a:lnTo>
                <a:lnTo>
                  <a:pt x="52488" y="32275"/>
                </a:lnTo>
                <a:lnTo>
                  <a:pt x="88067" y="10926"/>
                </a:lnTo>
                <a:lnTo>
                  <a:pt x="129411" y="637"/>
                </a:lnTo>
                <a:lnTo>
                  <a:pt x="143001" y="0"/>
                </a:lnTo>
                <a:lnTo>
                  <a:pt x="715010" y="0"/>
                </a:lnTo>
                <a:lnTo>
                  <a:pt x="757732" y="6487"/>
                </a:lnTo>
                <a:lnTo>
                  <a:pt x="795297" y="24639"/>
                </a:lnTo>
                <a:lnTo>
                  <a:pt x="825736" y="52488"/>
                </a:lnTo>
                <a:lnTo>
                  <a:pt x="847085" y="88067"/>
                </a:lnTo>
                <a:lnTo>
                  <a:pt x="857374" y="129411"/>
                </a:lnTo>
                <a:lnTo>
                  <a:pt x="858012" y="143001"/>
                </a:lnTo>
                <a:lnTo>
                  <a:pt x="858012" y="1234693"/>
                </a:lnTo>
                <a:lnTo>
                  <a:pt x="851524" y="1277411"/>
                </a:lnTo>
                <a:lnTo>
                  <a:pt x="833372" y="1314975"/>
                </a:lnTo>
                <a:lnTo>
                  <a:pt x="805523" y="1345416"/>
                </a:lnTo>
                <a:lnTo>
                  <a:pt x="769944" y="1366767"/>
                </a:lnTo>
                <a:lnTo>
                  <a:pt x="728600" y="1377058"/>
                </a:lnTo>
                <a:lnTo>
                  <a:pt x="715010" y="1377695"/>
                </a:lnTo>
                <a:lnTo>
                  <a:pt x="143001" y="1377695"/>
                </a:lnTo>
                <a:lnTo>
                  <a:pt x="100279" y="1371207"/>
                </a:lnTo>
                <a:lnTo>
                  <a:pt x="62714" y="1353053"/>
                </a:lnTo>
                <a:lnTo>
                  <a:pt x="32275" y="1325202"/>
                </a:lnTo>
                <a:lnTo>
                  <a:pt x="10926" y="1289622"/>
                </a:lnTo>
                <a:lnTo>
                  <a:pt x="637" y="1248282"/>
                </a:lnTo>
                <a:lnTo>
                  <a:pt x="0" y="1234693"/>
                </a:lnTo>
                <a:lnTo>
                  <a:pt x="0" y="143001"/>
                </a:lnTo>
                <a:close/>
              </a:path>
            </a:pathLst>
          </a:custGeom>
          <a:ln w="9144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358134" y="2512314"/>
            <a:ext cx="548639" cy="278892"/>
          </a:xfrm>
          <a:custGeom>
            <a:avLst/>
            <a:gdLst/>
            <a:ahLst/>
            <a:cxnLst/>
            <a:rect l="l" t="t" r="r" b="b"/>
            <a:pathLst>
              <a:path w="548639" h="278892">
                <a:moveTo>
                  <a:pt x="69723" y="278892"/>
                </a:moveTo>
                <a:lnTo>
                  <a:pt x="69723" y="156844"/>
                </a:lnTo>
                <a:lnTo>
                  <a:pt x="71063" y="145040"/>
                </a:lnTo>
                <a:lnTo>
                  <a:pt x="76032" y="131953"/>
                </a:lnTo>
                <a:lnTo>
                  <a:pt x="84156" y="120824"/>
                </a:lnTo>
                <a:lnTo>
                  <a:pt x="94894" y="112201"/>
                </a:lnTo>
                <a:lnTo>
                  <a:pt x="107705" y="106627"/>
                </a:lnTo>
                <a:lnTo>
                  <a:pt x="122046" y="104648"/>
                </a:lnTo>
                <a:lnTo>
                  <a:pt x="463676" y="104648"/>
                </a:lnTo>
                <a:lnTo>
                  <a:pt x="463676" y="139446"/>
                </a:lnTo>
                <a:lnTo>
                  <a:pt x="548639" y="69723"/>
                </a:lnTo>
                <a:lnTo>
                  <a:pt x="463676" y="0"/>
                </a:lnTo>
                <a:lnTo>
                  <a:pt x="463676" y="34925"/>
                </a:lnTo>
                <a:lnTo>
                  <a:pt x="122046" y="34798"/>
                </a:lnTo>
                <a:lnTo>
                  <a:pt x="113331" y="35104"/>
                </a:lnTo>
                <a:lnTo>
                  <a:pt x="98963" y="36979"/>
                </a:lnTo>
                <a:lnTo>
                  <a:pt x="85170" y="40472"/>
                </a:lnTo>
                <a:lnTo>
                  <a:pt x="72053" y="45482"/>
                </a:lnTo>
                <a:lnTo>
                  <a:pt x="59711" y="51908"/>
                </a:lnTo>
                <a:lnTo>
                  <a:pt x="48244" y="59650"/>
                </a:lnTo>
                <a:lnTo>
                  <a:pt x="37753" y="68606"/>
                </a:lnTo>
                <a:lnTo>
                  <a:pt x="28336" y="78676"/>
                </a:lnTo>
                <a:lnTo>
                  <a:pt x="20094" y="89759"/>
                </a:lnTo>
                <a:lnTo>
                  <a:pt x="13126" y="101755"/>
                </a:lnTo>
                <a:lnTo>
                  <a:pt x="7533" y="114562"/>
                </a:lnTo>
                <a:lnTo>
                  <a:pt x="3414" y="128080"/>
                </a:lnTo>
                <a:lnTo>
                  <a:pt x="870" y="142207"/>
                </a:lnTo>
                <a:lnTo>
                  <a:pt x="0" y="156844"/>
                </a:lnTo>
                <a:lnTo>
                  <a:pt x="0" y="278892"/>
                </a:lnTo>
                <a:lnTo>
                  <a:pt x="69723" y="27889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358134" y="2512314"/>
            <a:ext cx="548639" cy="278892"/>
          </a:xfrm>
          <a:custGeom>
            <a:avLst/>
            <a:gdLst/>
            <a:ahLst/>
            <a:cxnLst/>
            <a:rect l="l" t="t" r="r" b="b"/>
            <a:pathLst>
              <a:path w="548639" h="278892">
                <a:moveTo>
                  <a:pt x="0" y="278892"/>
                </a:moveTo>
                <a:lnTo>
                  <a:pt x="0" y="156844"/>
                </a:lnTo>
                <a:lnTo>
                  <a:pt x="870" y="142207"/>
                </a:lnTo>
                <a:lnTo>
                  <a:pt x="7533" y="114562"/>
                </a:lnTo>
                <a:lnTo>
                  <a:pt x="20094" y="89759"/>
                </a:lnTo>
                <a:lnTo>
                  <a:pt x="37753" y="68606"/>
                </a:lnTo>
                <a:lnTo>
                  <a:pt x="59711" y="51908"/>
                </a:lnTo>
                <a:lnTo>
                  <a:pt x="85170" y="40472"/>
                </a:lnTo>
                <a:lnTo>
                  <a:pt x="113331" y="35104"/>
                </a:lnTo>
                <a:lnTo>
                  <a:pt x="122046" y="34798"/>
                </a:lnTo>
                <a:lnTo>
                  <a:pt x="463676" y="34925"/>
                </a:lnTo>
                <a:lnTo>
                  <a:pt x="463676" y="0"/>
                </a:lnTo>
                <a:lnTo>
                  <a:pt x="548639" y="69723"/>
                </a:lnTo>
                <a:lnTo>
                  <a:pt x="463676" y="139446"/>
                </a:lnTo>
                <a:lnTo>
                  <a:pt x="463676" y="104648"/>
                </a:lnTo>
                <a:lnTo>
                  <a:pt x="122046" y="104648"/>
                </a:lnTo>
                <a:lnTo>
                  <a:pt x="107705" y="106627"/>
                </a:lnTo>
                <a:lnTo>
                  <a:pt x="94894" y="112201"/>
                </a:lnTo>
                <a:lnTo>
                  <a:pt x="84156" y="120824"/>
                </a:lnTo>
                <a:lnTo>
                  <a:pt x="76032" y="131953"/>
                </a:lnTo>
                <a:lnTo>
                  <a:pt x="71063" y="145040"/>
                </a:lnTo>
                <a:lnTo>
                  <a:pt x="69723" y="156844"/>
                </a:lnTo>
                <a:lnTo>
                  <a:pt x="69723" y="278892"/>
                </a:lnTo>
                <a:lnTo>
                  <a:pt x="0" y="278892"/>
                </a:lnTo>
                <a:close/>
              </a:path>
            </a:pathLst>
          </a:custGeom>
          <a:ln w="25907">
            <a:solidFill>
              <a:srgbClr val="285D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595622" y="3355086"/>
            <a:ext cx="169163" cy="298703"/>
          </a:xfrm>
          <a:custGeom>
            <a:avLst/>
            <a:gdLst/>
            <a:ahLst/>
            <a:cxnLst/>
            <a:rect l="l" t="t" r="r" b="b"/>
            <a:pathLst>
              <a:path w="169163" h="298703">
                <a:moveTo>
                  <a:pt x="84581" y="298703"/>
                </a:moveTo>
                <a:lnTo>
                  <a:pt x="169163" y="214122"/>
                </a:lnTo>
                <a:lnTo>
                  <a:pt x="126873" y="214122"/>
                </a:lnTo>
                <a:lnTo>
                  <a:pt x="126873" y="0"/>
                </a:lnTo>
                <a:lnTo>
                  <a:pt x="42290" y="0"/>
                </a:lnTo>
                <a:lnTo>
                  <a:pt x="42290" y="214122"/>
                </a:lnTo>
                <a:lnTo>
                  <a:pt x="0" y="214122"/>
                </a:lnTo>
                <a:lnTo>
                  <a:pt x="84581" y="2987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595622" y="3355086"/>
            <a:ext cx="169163" cy="298703"/>
          </a:xfrm>
          <a:custGeom>
            <a:avLst/>
            <a:gdLst/>
            <a:ahLst/>
            <a:cxnLst/>
            <a:rect l="l" t="t" r="r" b="b"/>
            <a:pathLst>
              <a:path w="169163" h="298703">
                <a:moveTo>
                  <a:pt x="0" y="214122"/>
                </a:moveTo>
                <a:lnTo>
                  <a:pt x="42290" y="214122"/>
                </a:lnTo>
                <a:lnTo>
                  <a:pt x="42290" y="0"/>
                </a:lnTo>
                <a:lnTo>
                  <a:pt x="126873" y="0"/>
                </a:lnTo>
                <a:lnTo>
                  <a:pt x="126873" y="214122"/>
                </a:lnTo>
                <a:lnTo>
                  <a:pt x="169163" y="214122"/>
                </a:lnTo>
                <a:lnTo>
                  <a:pt x="84581" y="298703"/>
                </a:lnTo>
                <a:lnTo>
                  <a:pt x="0" y="214122"/>
                </a:lnTo>
                <a:close/>
              </a:path>
            </a:pathLst>
          </a:custGeom>
          <a:ln w="25908">
            <a:solidFill>
              <a:srgbClr val="285D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549390" y="3144774"/>
            <a:ext cx="262127" cy="184403"/>
          </a:xfrm>
          <a:custGeom>
            <a:avLst/>
            <a:gdLst/>
            <a:ahLst/>
            <a:cxnLst/>
            <a:rect l="l" t="t" r="r" b="b"/>
            <a:pathLst>
              <a:path w="262127" h="184403">
                <a:moveTo>
                  <a:pt x="169925" y="138302"/>
                </a:moveTo>
                <a:lnTo>
                  <a:pt x="169925" y="184403"/>
                </a:lnTo>
                <a:lnTo>
                  <a:pt x="262127" y="92201"/>
                </a:lnTo>
                <a:lnTo>
                  <a:pt x="169925" y="0"/>
                </a:lnTo>
                <a:lnTo>
                  <a:pt x="169925" y="46100"/>
                </a:lnTo>
                <a:lnTo>
                  <a:pt x="0" y="46100"/>
                </a:lnTo>
                <a:lnTo>
                  <a:pt x="0" y="138302"/>
                </a:lnTo>
                <a:lnTo>
                  <a:pt x="169925" y="13830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549390" y="3144774"/>
            <a:ext cx="262127" cy="184403"/>
          </a:xfrm>
          <a:custGeom>
            <a:avLst/>
            <a:gdLst/>
            <a:ahLst/>
            <a:cxnLst/>
            <a:rect l="l" t="t" r="r" b="b"/>
            <a:pathLst>
              <a:path w="262127" h="184403">
                <a:moveTo>
                  <a:pt x="0" y="46100"/>
                </a:moveTo>
                <a:lnTo>
                  <a:pt x="169925" y="46100"/>
                </a:lnTo>
                <a:lnTo>
                  <a:pt x="169925" y="0"/>
                </a:lnTo>
                <a:lnTo>
                  <a:pt x="262127" y="92201"/>
                </a:lnTo>
                <a:lnTo>
                  <a:pt x="169925" y="184403"/>
                </a:lnTo>
                <a:lnTo>
                  <a:pt x="169925" y="138302"/>
                </a:lnTo>
                <a:lnTo>
                  <a:pt x="0" y="138302"/>
                </a:lnTo>
                <a:lnTo>
                  <a:pt x="0" y="46100"/>
                </a:lnTo>
                <a:close/>
              </a:path>
            </a:pathLst>
          </a:custGeom>
          <a:ln w="25908">
            <a:solidFill>
              <a:srgbClr val="285D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765542" y="3163062"/>
            <a:ext cx="262127" cy="184404"/>
          </a:xfrm>
          <a:custGeom>
            <a:avLst/>
            <a:gdLst/>
            <a:ahLst/>
            <a:cxnLst/>
            <a:rect l="l" t="t" r="r" b="b"/>
            <a:pathLst>
              <a:path w="262127" h="184404">
                <a:moveTo>
                  <a:pt x="169925" y="138302"/>
                </a:moveTo>
                <a:lnTo>
                  <a:pt x="169925" y="184404"/>
                </a:lnTo>
                <a:lnTo>
                  <a:pt x="262127" y="92201"/>
                </a:lnTo>
                <a:lnTo>
                  <a:pt x="169925" y="0"/>
                </a:lnTo>
                <a:lnTo>
                  <a:pt x="169925" y="46100"/>
                </a:lnTo>
                <a:lnTo>
                  <a:pt x="0" y="46100"/>
                </a:lnTo>
                <a:lnTo>
                  <a:pt x="0" y="138302"/>
                </a:lnTo>
                <a:lnTo>
                  <a:pt x="169925" y="13830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765542" y="3163062"/>
            <a:ext cx="262127" cy="184404"/>
          </a:xfrm>
          <a:custGeom>
            <a:avLst/>
            <a:gdLst/>
            <a:ahLst/>
            <a:cxnLst/>
            <a:rect l="l" t="t" r="r" b="b"/>
            <a:pathLst>
              <a:path w="262127" h="184404">
                <a:moveTo>
                  <a:pt x="0" y="46100"/>
                </a:moveTo>
                <a:lnTo>
                  <a:pt x="169925" y="46100"/>
                </a:lnTo>
                <a:lnTo>
                  <a:pt x="169925" y="0"/>
                </a:lnTo>
                <a:lnTo>
                  <a:pt x="262127" y="92201"/>
                </a:lnTo>
                <a:lnTo>
                  <a:pt x="169925" y="184404"/>
                </a:lnTo>
                <a:lnTo>
                  <a:pt x="169925" y="138302"/>
                </a:lnTo>
                <a:lnTo>
                  <a:pt x="0" y="138302"/>
                </a:lnTo>
                <a:lnTo>
                  <a:pt x="0" y="46100"/>
                </a:lnTo>
                <a:close/>
              </a:path>
            </a:pathLst>
          </a:custGeom>
          <a:ln w="25908">
            <a:solidFill>
              <a:srgbClr val="285D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529834" y="4037838"/>
            <a:ext cx="541019" cy="329184"/>
          </a:xfrm>
          <a:custGeom>
            <a:avLst/>
            <a:gdLst/>
            <a:ahLst/>
            <a:cxnLst/>
            <a:rect l="l" t="t" r="r" b="b"/>
            <a:pathLst>
              <a:path w="541019" h="329184">
                <a:moveTo>
                  <a:pt x="458724" y="0"/>
                </a:moveTo>
                <a:lnTo>
                  <a:pt x="376427" y="82296"/>
                </a:lnTo>
                <a:lnTo>
                  <a:pt x="417575" y="82296"/>
                </a:lnTo>
                <a:lnTo>
                  <a:pt x="417575" y="246887"/>
                </a:lnTo>
                <a:lnTo>
                  <a:pt x="0" y="246887"/>
                </a:lnTo>
                <a:lnTo>
                  <a:pt x="0" y="329184"/>
                </a:lnTo>
                <a:lnTo>
                  <a:pt x="499871" y="329184"/>
                </a:lnTo>
                <a:lnTo>
                  <a:pt x="499871" y="82296"/>
                </a:lnTo>
                <a:lnTo>
                  <a:pt x="541019" y="82296"/>
                </a:lnTo>
                <a:lnTo>
                  <a:pt x="45872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529834" y="4037838"/>
            <a:ext cx="541019" cy="329184"/>
          </a:xfrm>
          <a:custGeom>
            <a:avLst/>
            <a:gdLst/>
            <a:ahLst/>
            <a:cxnLst/>
            <a:rect l="l" t="t" r="r" b="b"/>
            <a:pathLst>
              <a:path w="541019" h="329184">
                <a:moveTo>
                  <a:pt x="0" y="246887"/>
                </a:moveTo>
                <a:lnTo>
                  <a:pt x="417575" y="246887"/>
                </a:lnTo>
                <a:lnTo>
                  <a:pt x="417575" y="82296"/>
                </a:lnTo>
                <a:lnTo>
                  <a:pt x="376427" y="82296"/>
                </a:lnTo>
                <a:lnTo>
                  <a:pt x="458724" y="0"/>
                </a:lnTo>
                <a:lnTo>
                  <a:pt x="541019" y="82296"/>
                </a:lnTo>
                <a:lnTo>
                  <a:pt x="499871" y="82296"/>
                </a:lnTo>
                <a:lnTo>
                  <a:pt x="499871" y="329184"/>
                </a:lnTo>
                <a:lnTo>
                  <a:pt x="0" y="329184"/>
                </a:lnTo>
                <a:lnTo>
                  <a:pt x="0" y="246887"/>
                </a:lnTo>
                <a:close/>
              </a:path>
            </a:pathLst>
          </a:custGeom>
          <a:ln w="25908">
            <a:solidFill>
              <a:srgbClr val="285D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869438" y="374847"/>
            <a:ext cx="4862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-4" b="1">
                <a:latin typeface="Times New Roman"/>
                <a:cs typeface="Times New Roman"/>
              </a:rPr>
              <a:t>B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131" y="699911"/>
            <a:ext cx="1315923" cy="696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Payment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9438" y="748227"/>
            <a:ext cx="5714339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ince</a:t>
            </a:r>
            <a:r>
              <a:rPr dirty="0" smtClean="0" sz="1200" spc="2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6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5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rt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al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47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nc</a:t>
            </a:r>
            <a:r>
              <a:rPr dirty="0" smtClean="0" sz="1200" spc="11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1200" spc="0">
                <a:latin typeface="Times New Roman"/>
                <a:cs typeface="Times New Roman"/>
              </a:rPr>
              <a:t>pa</a:t>
            </a:r>
            <a:r>
              <a:rPr dirty="0" smtClean="0" sz="1200" spc="-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ments</a:t>
            </a:r>
            <a:r>
              <a:rPr dirty="0" smtClean="0" sz="1200" spc="41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ly</a:t>
            </a:r>
            <a:r>
              <a:rPr dirty="0" smtClean="0" sz="1200" spc="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</a:t>
            </a:r>
            <a:r>
              <a:rPr dirty="0" smtClean="0" sz="1200" spc="2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well.</a:t>
            </a:r>
            <a:r>
              <a:rPr dirty="0" smtClean="0" sz="1200" spc="104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</a:t>
            </a:r>
            <a:r>
              <a:rPr dirty="0" smtClean="0" sz="1200" spc="12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2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dela</a:t>
            </a:r>
            <a:r>
              <a:rPr dirty="0" smtClean="0" sz="1200" spc="-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save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-4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1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9438" y="1297121"/>
            <a:ext cx="10786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-4" b="1">
                <a:latin typeface="Times New Roman"/>
                <a:cs typeface="Times New Roman"/>
              </a:rPr>
              <a:t>B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g</a:t>
            </a:r>
            <a:r>
              <a:rPr dirty="0" smtClean="0" sz="1200" spc="85" b="1"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latin typeface="Times New Roman"/>
                <a:cs typeface="Times New Roman"/>
              </a:rPr>
              <a:t>P</a:t>
            </a:r>
            <a:r>
              <a:rPr dirty="0" smtClean="0" sz="1200" spc="-4" b="1">
                <a:latin typeface="Times New Roman"/>
                <a:cs typeface="Times New Roman"/>
              </a:rPr>
              <a:t>r</a:t>
            </a:r>
            <a:r>
              <a:rPr dirty="0" smtClean="0" sz="1200" spc="4" b="1">
                <a:latin typeface="Times New Roman"/>
                <a:cs typeface="Times New Roman"/>
              </a:rPr>
              <a:t>o</a:t>
            </a:r>
            <a:r>
              <a:rPr dirty="0" smtClean="0" sz="1200" spc="0" b="1">
                <a:latin typeface="Times New Roman"/>
                <a:cs typeface="Times New Roman"/>
              </a:rPr>
              <a:t>ce</a:t>
            </a:r>
            <a:r>
              <a:rPr dirty="0" smtClean="0" sz="1200" spc="4" b="1"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9438" y="1656256"/>
            <a:ext cx="5653859" cy="55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58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2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→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ay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al</a:t>
            </a:r>
            <a:r>
              <a:rPr dirty="0" smtClean="0" sz="1200" spc="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(sc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with</a:t>
            </a:r>
            <a:r>
              <a:rPr dirty="0" smtClean="0" sz="1200" spc="259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urs)</a:t>
            </a:r>
            <a:r>
              <a:rPr dirty="0" smtClean="0" sz="1200" spc="28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→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nvoice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→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→</a:t>
            </a:r>
            <a:r>
              <a:rPr dirty="0" smtClean="0" sz="1200" spc="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an</a:t>
            </a:r>
            <a:r>
              <a:rPr dirty="0" smtClean="0" sz="1200" spc="20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1200" spc="0">
                <a:latin typeface="Times New Roman"/>
                <a:cs typeface="Times New Roman"/>
              </a:rPr>
              <a:t>pa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62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(</a:t>
            </a:r>
            <a:r>
              <a:rPr dirty="0" smtClean="0" sz="1200" spc="4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al,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ar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MasterCar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0">
                <a:latin typeface="Times New Roman"/>
                <a:cs typeface="Times New Roman"/>
              </a:rPr>
              <a:t>c.,)</a:t>
            </a:r>
            <a:r>
              <a:rPr dirty="0" smtClean="0" sz="1200" spc="16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→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ei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by</a:t>
            </a:r>
            <a:r>
              <a:rPr dirty="0" smtClean="0" sz="1200" spc="107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ph</a:t>
            </a:r>
            <a:r>
              <a:rPr dirty="0" smtClean="0" sz="1200" spc="29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→</a:t>
            </a:r>
            <a:r>
              <a:rPr dirty="0" smtClean="0" sz="1200" spc="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35"/>
              </a:spcBef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>
                <a:latin typeface="Times New Roman"/>
                <a:cs typeface="Times New Roman"/>
              </a:rPr>
              <a:t>ssistant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6933" y="2417397"/>
            <a:ext cx="5472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 b="1" u="heavy">
                <a:latin typeface="Arial"/>
                <a:cs typeface="Arial"/>
              </a:rPr>
              <a:t>P</a:t>
            </a:r>
            <a:r>
              <a:rPr dirty="0" smtClean="0" sz="1200" spc="4" b="1" u="heavy">
                <a:latin typeface="Arial"/>
                <a:cs typeface="Arial"/>
              </a:rPr>
              <a:t>a</a:t>
            </a:r>
            <a:r>
              <a:rPr dirty="0" smtClean="0" sz="1200" spc="-29" b="1" u="heavy">
                <a:latin typeface="Arial"/>
                <a:cs typeface="Arial"/>
              </a:rPr>
              <a:t>y</a:t>
            </a:r>
            <a:r>
              <a:rPr dirty="0" smtClean="0" sz="1200" spc="4" b="1" u="heavy">
                <a:latin typeface="Arial"/>
                <a:cs typeface="Arial"/>
              </a:rPr>
              <a:t>P</a:t>
            </a:r>
            <a:r>
              <a:rPr dirty="0" smtClean="0" sz="1200" spc="4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7080" y="2664031"/>
            <a:ext cx="4723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 u="heavy">
                <a:latin typeface="Arial"/>
                <a:cs typeface="Arial"/>
              </a:rPr>
              <a:t>Cli</a:t>
            </a:r>
            <a:r>
              <a:rPr dirty="0" smtClean="0" sz="1200" spc="4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1566" y="2671270"/>
            <a:ext cx="7206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 u="heavy">
                <a:latin typeface="Arial"/>
                <a:cs typeface="Arial"/>
              </a:rPr>
              <a:t>TopV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ph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7842" y="2686510"/>
            <a:ext cx="2608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 b="1" u="heavy">
                <a:latin typeface="Arial"/>
                <a:cs typeface="Arial"/>
              </a:rPr>
              <a:t>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4889" y="2750364"/>
            <a:ext cx="124941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ect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14">
                <a:latin typeface="Arial"/>
                <a:cs typeface="Arial"/>
              </a:rPr>
              <a:t>y</a:t>
            </a:r>
            <a:r>
              <a:rPr dirty="0" smtClean="0" sz="1100" spc="4">
                <a:latin typeface="Arial"/>
                <a:cs typeface="Arial"/>
              </a:rPr>
              <a:t>m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7233" y="2908760"/>
            <a:ext cx="6935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 u="heavy">
                <a:latin typeface="Arial"/>
                <a:cs typeface="Arial"/>
              </a:rPr>
              <a:t>T</a:t>
            </a:r>
            <a:r>
              <a:rPr dirty="0" smtClean="0" sz="1200" spc="-4" b="1" u="heavy">
                <a:latin typeface="Arial"/>
                <a:cs typeface="Arial"/>
              </a:rPr>
              <a:t>-</a:t>
            </a:r>
            <a:r>
              <a:rPr dirty="0" smtClean="0" sz="1200" spc="4" b="1" u="heavy">
                <a:latin typeface="Arial"/>
                <a:cs typeface="Arial"/>
              </a:rPr>
              <a:t>S</a:t>
            </a:r>
            <a:r>
              <a:rPr dirty="0" smtClean="0" sz="1200" spc="0" b="1" u="heavy">
                <a:latin typeface="Arial"/>
                <a:cs typeface="Arial"/>
              </a:rPr>
              <a:t>h</a:t>
            </a:r>
            <a:r>
              <a:rPr dirty="0" smtClean="0" sz="1200" spc="4" b="1" u="heavy">
                <a:latin typeface="Arial"/>
                <a:cs typeface="Arial"/>
              </a:rPr>
              <a:t>e</a:t>
            </a:r>
            <a:r>
              <a:rPr dirty="0" smtClean="0" sz="1200" spc="4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4868" y="2996998"/>
            <a:ext cx="794020" cy="836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48" marR="5248" algn="ctr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0">
                <a:latin typeface="Arial"/>
                <a:cs typeface="Arial"/>
              </a:rPr>
              <a:t>an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y</a:t>
            </a:r>
            <a:r>
              <a:rPr dirty="0" smtClean="0" sz="1100" spc="-4">
                <a:latin typeface="Arial"/>
                <a:cs typeface="Arial"/>
              </a:rPr>
              <a:t> </a:t>
            </a:r>
            <a:r>
              <a:rPr dirty="0" smtClean="0" sz="1100" spc="-9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651" marR="651" indent="-1347" algn="ctr">
              <a:lnSpc>
                <a:spcPct val="100041"/>
              </a:lnSpc>
            </a:pPr>
            <a:r>
              <a:rPr dirty="0" smtClean="0" sz="1100" spc="4">
                <a:latin typeface="Arial"/>
                <a:cs typeface="Arial"/>
              </a:rPr>
              <a:t>(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14">
                <a:latin typeface="Arial"/>
                <a:cs typeface="Arial"/>
              </a:rPr>
              <a:t>y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t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0">
                <a:latin typeface="Arial"/>
                <a:cs typeface="Arial"/>
              </a:rPr>
              <a:t>ard,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0">
                <a:latin typeface="Arial"/>
                <a:cs typeface="Arial"/>
              </a:rPr>
              <a:t>aste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0">
                <a:latin typeface="Arial"/>
                <a:cs typeface="Arial"/>
              </a:rPr>
              <a:t>ard,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etc</a:t>
            </a:r>
            <a:r>
              <a:rPr dirty="0" smtClean="0" sz="1100" spc="9">
                <a:latin typeface="Arial"/>
                <a:cs typeface="Arial"/>
              </a:rPr>
              <a:t>.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-4">
                <a:latin typeface="Arial"/>
                <a:cs typeface="Arial"/>
              </a:rPr>
              <a:t>.</a:t>
            </a:r>
            <a:r>
              <a:rPr dirty="0" smtClean="0" sz="1100" spc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5761" y="3171877"/>
            <a:ext cx="628013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ec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8009" y="3186870"/>
            <a:ext cx="605150" cy="501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805" marR="87200" algn="ctr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ss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76352" marR="86419" algn="ctr">
              <a:lnSpc>
                <a:spcPct val="95825"/>
              </a:lnSpc>
              <a:spcBef>
                <a:spcPts val="55"/>
              </a:spcBef>
            </a:pP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ary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3241981"/>
            <a:ext cx="693350" cy="836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400" marR="76090" algn="ctr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VA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m</a:t>
            </a:r>
            <a:r>
              <a:rPr dirty="0" smtClean="0" sz="1100" spc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651" marR="651" indent="2084" algn="ctr">
              <a:lnSpc>
                <a:spcPct val="100041"/>
              </a:lnSpc>
            </a:pP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ac</a:t>
            </a:r>
            <a:r>
              <a:rPr dirty="0" smtClean="0" sz="1100" spc="14">
                <a:latin typeface="Arial"/>
                <a:cs typeface="Arial"/>
              </a:rPr>
              <a:t>k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ng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and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sch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ng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app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6458" y="3912466"/>
            <a:ext cx="5717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 u="heavy">
                <a:latin typeface="Arial"/>
                <a:cs typeface="Arial"/>
              </a:rPr>
              <a:t>In</a:t>
            </a:r>
            <a:r>
              <a:rPr dirty="0" smtClean="0" sz="1200" spc="-19" b="1" u="heavy">
                <a:latin typeface="Arial"/>
                <a:cs typeface="Arial"/>
              </a:rPr>
              <a:t>v</a:t>
            </a:r>
            <a:r>
              <a:rPr dirty="0" smtClean="0" sz="1200" spc="0" b="1" u="heavy">
                <a:latin typeface="Arial"/>
                <a:cs typeface="Arial"/>
              </a:rPr>
              <a:t>oi</a:t>
            </a:r>
            <a:r>
              <a:rPr dirty="0" smtClean="0" sz="1200" spc="4" b="1" u="heavy">
                <a:latin typeface="Arial"/>
                <a:cs typeface="Arial"/>
              </a:rPr>
              <a:t>c</a:t>
            </a:r>
            <a:r>
              <a:rPr dirty="0" smtClean="0" sz="1200" spc="0" b="1" u="heavy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9278" y="4245738"/>
            <a:ext cx="1153513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30"/>
              </a:lnSpc>
              <a:spcBef>
                <a:spcPts val="61"/>
              </a:spcBef>
            </a:pP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he</a:t>
            </a:r>
            <a:r>
              <a:rPr dirty="0" smtClean="0" sz="1100" spc="-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2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-1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be</a:t>
            </a:r>
            <a:r>
              <a:rPr dirty="0" smtClean="0" sz="1100" spc="-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se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R="887" algn="ctr">
              <a:lnSpc>
                <a:spcPct val="95825"/>
              </a:lnSpc>
            </a:pPr>
            <a:r>
              <a:rPr dirty="0" smtClean="0" sz="1100" spc="-9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ema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k</a:t>
            </a:r>
            <a:r>
              <a:rPr dirty="0" smtClean="0" sz="1100" spc="0">
                <a:latin typeface="Arial"/>
                <a:cs typeface="Arial"/>
              </a:rPr>
              <a:t>ed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327812" marR="338035" algn="ctr">
              <a:lnSpc>
                <a:spcPct val="95825"/>
              </a:lnSpc>
              <a:spcBef>
                <a:spcPts val="55"/>
              </a:spcBef>
            </a:pP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14">
                <a:latin typeface="Arial"/>
                <a:cs typeface="Arial"/>
              </a:rPr>
              <a:t>y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44967" y="4893483"/>
            <a:ext cx="8397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16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315200" y="123444"/>
            <a:ext cx="1702307" cy="1702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62" y="2946654"/>
            <a:ext cx="9144000" cy="391668"/>
          </a:xfrm>
          <a:custGeom>
            <a:avLst/>
            <a:gdLst/>
            <a:ahLst/>
            <a:cxnLst/>
            <a:rect l="l" t="t" r="r" b="b"/>
            <a:pathLst>
              <a:path w="9144000" h="391668">
                <a:moveTo>
                  <a:pt x="9143238" y="0"/>
                </a:moveTo>
                <a:lnTo>
                  <a:pt x="0" y="0"/>
                </a:lnTo>
                <a:lnTo>
                  <a:pt x="0" y="391668"/>
                </a:lnTo>
                <a:lnTo>
                  <a:pt x="9143238" y="391668"/>
                </a:lnTo>
                <a:lnTo>
                  <a:pt x="9143238" y="0"/>
                </a:lnTo>
                <a:close/>
              </a:path>
            </a:pathLst>
          </a:custGeom>
          <a:solidFill>
            <a:srgbClr val="FC3E0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62" y="2946654"/>
            <a:ext cx="9144000" cy="391668"/>
          </a:xfrm>
          <a:custGeom>
            <a:avLst/>
            <a:gdLst/>
            <a:ahLst/>
            <a:cxnLst/>
            <a:rect l="l" t="t" r="r" b="b"/>
            <a:pathLst>
              <a:path w="9144000" h="391668">
                <a:moveTo>
                  <a:pt x="9143238" y="0"/>
                </a:moveTo>
                <a:lnTo>
                  <a:pt x="0" y="0"/>
                </a:lnTo>
                <a:lnTo>
                  <a:pt x="0" y="391668"/>
                </a:lnTo>
                <a:lnTo>
                  <a:pt x="9143238" y="391668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" y="3678383"/>
            <a:ext cx="231498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dirty="0" smtClean="0" baseline="1207" sz="7200" spc="0" b="1">
                <a:solidFill>
                  <a:srgbClr val="FF6600"/>
                </a:solidFill>
                <a:latin typeface="Times New Roman"/>
                <a:cs typeface="Times New Roman"/>
              </a:rPr>
              <a:t>Contact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2121" y="3678383"/>
            <a:ext cx="1902686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dirty="0" smtClean="0" baseline="1207" sz="7200" spc="0" b="1">
                <a:solidFill>
                  <a:srgbClr val="FF6600"/>
                </a:solidFill>
                <a:latin typeface="Times New Roman"/>
                <a:cs typeface="Times New Roman"/>
              </a:rPr>
              <a:t>Points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4961" y="4878243"/>
            <a:ext cx="84012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1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7</a:t>
            </a:r>
            <a:r>
              <a:rPr dirty="0" smtClean="0" sz="1000" spc="20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" y="2946654"/>
            <a:ext cx="9143238" cy="391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652522" y="96774"/>
            <a:ext cx="6347459" cy="2418588"/>
          </a:xfrm>
          <a:custGeom>
            <a:avLst/>
            <a:gdLst/>
            <a:ahLst/>
            <a:cxnLst/>
            <a:rect l="l" t="t" r="r" b="b"/>
            <a:pathLst>
              <a:path w="6347459" h="2418588">
                <a:moveTo>
                  <a:pt x="0" y="403098"/>
                </a:moveTo>
                <a:lnTo>
                  <a:pt x="0" y="2015489"/>
                </a:lnTo>
                <a:lnTo>
                  <a:pt x="1336" y="2048551"/>
                </a:lnTo>
                <a:lnTo>
                  <a:pt x="11714" y="2112361"/>
                </a:lnTo>
                <a:lnTo>
                  <a:pt x="31676" y="2172396"/>
                </a:lnTo>
                <a:lnTo>
                  <a:pt x="60391" y="2227827"/>
                </a:lnTo>
                <a:lnTo>
                  <a:pt x="97030" y="2277824"/>
                </a:lnTo>
                <a:lnTo>
                  <a:pt x="140763" y="2321557"/>
                </a:lnTo>
                <a:lnTo>
                  <a:pt x="190760" y="2358196"/>
                </a:lnTo>
                <a:lnTo>
                  <a:pt x="246191" y="2386911"/>
                </a:lnTo>
                <a:lnTo>
                  <a:pt x="306226" y="2406873"/>
                </a:lnTo>
                <a:lnTo>
                  <a:pt x="370036" y="2417251"/>
                </a:lnTo>
                <a:lnTo>
                  <a:pt x="403097" y="2418588"/>
                </a:lnTo>
                <a:lnTo>
                  <a:pt x="5944361" y="2418588"/>
                </a:lnTo>
                <a:lnTo>
                  <a:pt x="6009748" y="2413312"/>
                </a:lnTo>
                <a:lnTo>
                  <a:pt x="6071774" y="2398038"/>
                </a:lnTo>
                <a:lnTo>
                  <a:pt x="6129611" y="2373596"/>
                </a:lnTo>
                <a:lnTo>
                  <a:pt x="6182429" y="2340815"/>
                </a:lnTo>
                <a:lnTo>
                  <a:pt x="6229397" y="2300525"/>
                </a:lnTo>
                <a:lnTo>
                  <a:pt x="6269687" y="2253557"/>
                </a:lnTo>
                <a:lnTo>
                  <a:pt x="6302468" y="2200739"/>
                </a:lnTo>
                <a:lnTo>
                  <a:pt x="6326910" y="2142902"/>
                </a:lnTo>
                <a:lnTo>
                  <a:pt x="6342184" y="2080876"/>
                </a:lnTo>
                <a:lnTo>
                  <a:pt x="6347459" y="2015489"/>
                </a:lnTo>
                <a:lnTo>
                  <a:pt x="6347459" y="403098"/>
                </a:lnTo>
                <a:lnTo>
                  <a:pt x="6342184" y="337711"/>
                </a:lnTo>
                <a:lnTo>
                  <a:pt x="6326910" y="275685"/>
                </a:lnTo>
                <a:lnTo>
                  <a:pt x="6302468" y="217848"/>
                </a:lnTo>
                <a:lnTo>
                  <a:pt x="6269687" y="165030"/>
                </a:lnTo>
                <a:lnTo>
                  <a:pt x="6229397" y="118062"/>
                </a:lnTo>
                <a:lnTo>
                  <a:pt x="6182429" y="77772"/>
                </a:lnTo>
                <a:lnTo>
                  <a:pt x="6129611" y="44991"/>
                </a:lnTo>
                <a:lnTo>
                  <a:pt x="6071774" y="20549"/>
                </a:lnTo>
                <a:lnTo>
                  <a:pt x="6009748" y="5275"/>
                </a:lnTo>
                <a:lnTo>
                  <a:pt x="5944361" y="0"/>
                </a:lnTo>
                <a:lnTo>
                  <a:pt x="403097" y="0"/>
                </a:lnTo>
                <a:lnTo>
                  <a:pt x="337711" y="5275"/>
                </a:lnTo>
                <a:lnTo>
                  <a:pt x="275685" y="20549"/>
                </a:lnTo>
                <a:lnTo>
                  <a:pt x="217848" y="44991"/>
                </a:lnTo>
                <a:lnTo>
                  <a:pt x="165030" y="77772"/>
                </a:lnTo>
                <a:lnTo>
                  <a:pt x="118062" y="118062"/>
                </a:lnTo>
                <a:lnTo>
                  <a:pt x="77772" y="165030"/>
                </a:lnTo>
                <a:lnTo>
                  <a:pt x="44991" y="217848"/>
                </a:lnTo>
                <a:lnTo>
                  <a:pt x="20549" y="275685"/>
                </a:lnTo>
                <a:lnTo>
                  <a:pt x="5275" y="337711"/>
                </a:lnTo>
                <a:lnTo>
                  <a:pt x="0" y="403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652522" y="96774"/>
            <a:ext cx="6347459" cy="2418588"/>
          </a:xfrm>
          <a:custGeom>
            <a:avLst/>
            <a:gdLst/>
            <a:ahLst/>
            <a:cxnLst/>
            <a:rect l="l" t="t" r="r" b="b"/>
            <a:pathLst>
              <a:path w="6347459" h="2418588">
                <a:moveTo>
                  <a:pt x="0" y="403098"/>
                </a:moveTo>
                <a:lnTo>
                  <a:pt x="5275" y="337711"/>
                </a:lnTo>
                <a:lnTo>
                  <a:pt x="20549" y="275685"/>
                </a:lnTo>
                <a:lnTo>
                  <a:pt x="44991" y="217848"/>
                </a:lnTo>
                <a:lnTo>
                  <a:pt x="77772" y="165030"/>
                </a:lnTo>
                <a:lnTo>
                  <a:pt x="118062" y="118062"/>
                </a:lnTo>
                <a:lnTo>
                  <a:pt x="165030" y="77772"/>
                </a:lnTo>
                <a:lnTo>
                  <a:pt x="217848" y="44991"/>
                </a:lnTo>
                <a:lnTo>
                  <a:pt x="275685" y="20549"/>
                </a:lnTo>
                <a:lnTo>
                  <a:pt x="337711" y="5275"/>
                </a:lnTo>
                <a:lnTo>
                  <a:pt x="403097" y="0"/>
                </a:lnTo>
                <a:lnTo>
                  <a:pt x="5944361" y="0"/>
                </a:lnTo>
                <a:lnTo>
                  <a:pt x="6009748" y="5275"/>
                </a:lnTo>
                <a:lnTo>
                  <a:pt x="6071774" y="20549"/>
                </a:lnTo>
                <a:lnTo>
                  <a:pt x="6129611" y="44991"/>
                </a:lnTo>
                <a:lnTo>
                  <a:pt x="6182429" y="77772"/>
                </a:lnTo>
                <a:lnTo>
                  <a:pt x="6229397" y="118062"/>
                </a:lnTo>
                <a:lnTo>
                  <a:pt x="6269687" y="165030"/>
                </a:lnTo>
                <a:lnTo>
                  <a:pt x="6302468" y="217848"/>
                </a:lnTo>
                <a:lnTo>
                  <a:pt x="6326910" y="275685"/>
                </a:lnTo>
                <a:lnTo>
                  <a:pt x="6342184" y="337711"/>
                </a:lnTo>
                <a:lnTo>
                  <a:pt x="6347459" y="403098"/>
                </a:lnTo>
                <a:lnTo>
                  <a:pt x="6347459" y="2015489"/>
                </a:lnTo>
                <a:lnTo>
                  <a:pt x="6342184" y="2080876"/>
                </a:lnTo>
                <a:lnTo>
                  <a:pt x="6326910" y="2142902"/>
                </a:lnTo>
                <a:lnTo>
                  <a:pt x="6302468" y="2200739"/>
                </a:lnTo>
                <a:lnTo>
                  <a:pt x="6269687" y="2253557"/>
                </a:lnTo>
                <a:lnTo>
                  <a:pt x="6229397" y="2300525"/>
                </a:lnTo>
                <a:lnTo>
                  <a:pt x="6182429" y="2340815"/>
                </a:lnTo>
                <a:lnTo>
                  <a:pt x="6129611" y="2373596"/>
                </a:lnTo>
                <a:lnTo>
                  <a:pt x="6071774" y="2398038"/>
                </a:lnTo>
                <a:lnTo>
                  <a:pt x="6009748" y="2413312"/>
                </a:lnTo>
                <a:lnTo>
                  <a:pt x="5944361" y="2418588"/>
                </a:lnTo>
                <a:lnTo>
                  <a:pt x="403097" y="2418588"/>
                </a:lnTo>
                <a:lnTo>
                  <a:pt x="337711" y="2413312"/>
                </a:lnTo>
                <a:lnTo>
                  <a:pt x="275685" y="2398038"/>
                </a:lnTo>
                <a:lnTo>
                  <a:pt x="217848" y="2373596"/>
                </a:lnTo>
                <a:lnTo>
                  <a:pt x="165030" y="2340815"/>
                </a:lnTo>
                <a:lnTo>
                  <a:pt x="118062" y="2300525"/>
                </a:lnTo>
                <a:lnTo>
                  <a:pt x="77772" y="2253557"/>
                </a:lnTo>
                <a:lnTo>
                  <a:pt x="44991" y="2200739"/>
                </a:lnTo>
                <a:lnTo>
                  <a:pt x="20549" y="2142902"/>
                </a:lnTo>
                <a:lnTo>
                  <a:pt x="5275" y="2080876"/>
                </a:lnTo>
                <a:lnTo>
                  <a:pt x="0" y="2015489"/>
                </a:lnTo>
                <a:lnTo>
                  <a:pt x="0" y="403098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652522" y="2641854"/>
            <a:ext cx="6347459" cy="2418588"/>
          </a:xfrm>
          <a:custGeom>
            <a:avLst/>
            <a:gdLst/>
            <a:ahLst/>
            <a:cxnLst/>
            <a:rect l="l" t="t" r="r" b="b"/>
            <a:pathLst>
              <a:path w="6347459" h="2418588">
                <a:moveTo>
                  <a:pt x="0" y="403097"/>
                </a:moveTo>
                <a:lnTo>
                  <a:pt x="0" y="2015489"/>
                </a:lnTo>
                <a:lnTo>
                  <a:pt x="1336" y="2048549"/>
                </a:lnTo>
                <a:lnTo>
                  <a:pt x="11714" y="2112356"/>
                </a:lnTo>
                <a:lnTo>
                  <a:pt x="31676" y="2172391"/>
                </a:lnTo>
                <a:lnTo>
                  <a:pt x="60391" y="2227821"/>
                </a:lnTo>
                <a:lnTo>
                  <a:pt x="97030" y="2277819"/>
                </a:lnTo>
                <a:lnTo>
                  <a:pt x="140763" y="2321552"/>
                </a:lnTo>
                <a:lnTo>
                  <a:pt x="190760" y="2358193"/>
                </a:lnTo>
                <a:lnTo>
                  <a:pt x="246191" y="2386909"/>
                </a:lnTo>
                <a:lnTo>
                  <a:pt x="306226" y="2406872"/>
                </a:lnTo>
                <a:lnTo>
                  <a:pt x="370036" y="2417251"/>
                </a:lnTo>
                <a:lnTo>
                  <a:pt x="403097" y="2418588"/>
                </a:lnTo>
                <a:lnTo>
                  <a:pt x="5944361" y="2418588"/>
                </a:lnTo>
                <a:lnTo>
                  <a:pt x="6009748" y="2413311"/>
                </a:lnTo>
                <a:lnTo>
                  <a:pt x="6071774" y="2398037"/>
                </a:lnTo>
                <a:lnTo>
                  <a:pt x="6129611" y="2373593"/>
                </a:lnTo>
                <a:lnTo>
                  <a:pt x="6182429" y="2340811"/>
                </a:lnTo>
                <a:lnTo>
                  <a:pt x="6229397" y="2300520"/>
                </a:lnTo>
                <a:lnTo>
                  <a:pt x="6269687" y="2253551"/>
                </a:lnTo>
                <a:lnTo>
                  <a:pt x="6302468" y="2200733"/>
                </a:lnTo>
                <a:lnTo>
                  <a:pt x="6326910" y="2142897"/>
                </a:lnTo>
                <a:lnTo>
                  <a:pt x="6342184" y="2080872"/>
                </a:lnTo>
                <a:lnTo>
                  <a:pt x="6347459" y="2015489"/>
                </a:lnTo>
                <a:lnTo>
                  <a:pt x="6347459" y="403097"/>
                </a:lnTo>
                <a:lnTo>
                  <a:pt x="6342184" y="337711"/>
                </a:lnTo>
                <a:lnTo>
                  <a:pt x="6326910" y="275685"/>
                </a:lnTo>
                <a:lnTo>
                  <a:pt x="6302468" y="217848"/>
                </a:lnTo>
                <a:lnTo>
                  <a:pt x="6269687" y="165030"/>
                </a:lnTo>
                <a:lnTo>
                  <a:pt x="6229397" y="118062"/>
                </a:lnTo>
                <a:lnTo>
                  <a:pt x="6182429" y="77772"/>
                </a:lnTo>
                <a:lnTo>
                  <a:pt x="6129611" y="44991"/>
                </a:lnTo>
                <a:lnTo>
                  <a:pt x="6071774" y="20549"/>
                </a:lnTo>
                <a:lnTo>
                  <a:pt x="6009748" y="5275"/>
                </a:lnTo>
                <a:lnTo>
                  <a:pt x="5944361" y="0"/>
                </a:lnTo>
                <a:lnTo>
                  <a:pt x="403097" y="0"/>
                </a:lnTo>
                <a:lnTo>
                  <a:pt x="337711" y="5275"/>
                </a:lnTo>
                <a:lnTo>
                  <a:pt x="275685" y="20549"/>
                </a:lnTo>
                <a:lnTo>
                  <a:pt x="217848" y="44991"/>
                </a:lnTo>
                <a:lnTo>
                  <a:pt x="165030" y="77772"/>
                </a:lnTo>
                <a:lnTo>
                  <a:pt x="118062" y="118062"/>
                </a:lnTo>
                <a:lnTo>
                  <a:pt x="77772" y="165030"/>
                </a:lnTo>
                <a:lnTo>
                  <a:pt x="44991" y="217848"/>
                </a:lnTo>
                <a:lnTo>
                  <a:pt x="20549" y="275685"/>
                </a:lnTo>
                <a:lnTo>
                  <a:pt x="5275" y="337711"/>
                </a:lnTo>
                <a:lnTo>
                  <a:pt x="0" y="403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652522" y="2641854"/>
            <a:ext cx="6347459" cy="2418588"/>
          </a:xfrm>
          <a:custGeom>
            <a:avLst/>
            <a:gdLst/>
            <a:ahLst/>
            <a:cxnLst/>
            <a:rect l="l" t="t" r="r" b="b"/>
            <a:pathLst>
              <a:path w="6347459" h="2418588">
                <a:moveTo>
                  <a:pt x="0" y="403097"/>
                </a:moveTo>
                <a:lnTo>
                  <a:pt x="5275" y="337711"/>
                </a:lnTo>
                <a:lnTo>
                  <a:pt x="20549" y="275685"/>
                </a:lnTo>
                <a:lnTo>
                  <a:pt x="44991" y="217848"/>
                </a:lnTo>
                <a:lnTo>
                  <a:pt x="77772" y="165030"/>
                </a:lnTo>
                <a:lnTo>
                  <a:pt x="118062" y="118062"/>
                </a:lnTo>
                <a:lnTo>
                  <a:pt x="165030" y="77772"/>
                </a:lnTo>
                <a:lnTo>
                  <a:pt x="217848" y="44991"/>
                </a:lnTo>
                <a:lnTo>
                  <a:pt x="275685" y="20549"/>
                </a:lnTo>
                <a:lnTo>
                  <a:pt x="337711" y="5275"/>
                </a:lnTo>
                <a:lnTo>
                  <a:pt x="403097" y="0"/>
                </a:lnTo>
                <a:lnTo>
                  <a:pt x="5944361" y="0"/>
                </a:lnTo>
                <a:lnTo>
                  <a:pt x="6009748" y="5275"/>
                </a:lnTo>
                <a:lnTo>
                  <a:pt x="6071774" y="20549"/>
                </a:lnTo>
                <a:lnTo>
                  <a:pt x="6129611" y="44991"/>
                </a:lnTo>
                <a:lnTo>
                  <a:pt x="6182429" y="77772"/>
                </a:lnTo>
                <a:lnTo>
                  <a:pt x="6229397" y="118062"/>
                </a:lnTo>
                <a:lnTo>
                  <a:pt x="6269687" y="165030"/>
                </a:lnTo>
                <a:lnTo>
                  <a:pt x="6302468" y="217848"/>
                </a:lnTo>
                <a:lnTo>
                  <a:pt x="6326910" y="275685"/>
                </a:lnTo>
                <a:lnTo>
                  <a:pt x="6342184" y="337711"/>
                </a:lnTo>
                <a:lnTo>
                  <a:pt x="6347459" y="403097"/>
                </a:lnTo>
                <a:lnTo>
                  <a:pt x="6347459" y="2015489"/>
                </a:lnTo>
                <a:lnTo>
                  <a:pt x="6342184" y="2080872"/>
                </a:lnTo>
                <a:lnTo>
                  <a:pt x="6326910" y="2142897"/>
                </a:lnTo>
                <a:lnTo>
                  <a:pt x="6302468" y="2200733"/>
                </a:lnTo>
                <a:lnTo>
                  <a:pt x="6269687" y="2253551"/>
                </a:lnTo>
                <a:lnTo>
                  <a:pt x="6229397" y="2300520"/>
                </a:lnTo>
                <a:lnTo>
                  <a:pt x="6182429" y="2340811"/>
                </a:lnTo>
                <a:lnTo>
                  <a:pt x="6129611" y="2373593"/>
                </a:lnTo>
                <a:lnTo>
                  <a:pt x="6071774" y="2398037"/>
                </a:lnTo>
                <a:lnTo>
                  <a:pt x="6009748" y="2413311"/>
                </a:lnTo>
                <a:lnTo>
                  <a:pt x="5944361" y="2418588"/>
                </a:lnTo>
                <a:lnTo>
                  <a:pt x="403097" y="2418588"/>
                </a:lnTo>
                <a:lnTo>
                  <a:pt x="337711" y="2413311"/>
                </a:lnTo>
                <a:lnTo>
                  <a:pt x="275685" y="2398037"/>
                </a:lnTo>
                <a:lnTo>
                  <a:pt x="217848" y="2373593"/>
                </a:lnTo>
                <a:lnTo>
                  <a:pt x="165030" y="2340811"/>
                </a:lnTo>
                <a:lnTo>
                  <a:pt x="118062" y="2300520"/>
                </a:lnTo>
                <a:lnTo>
                  <a:pt x="77772" y="2253551"/>
                </a:lnTo>
                <a:lnTo>
                  <a:pt x="44991" y="2200733"/>
                </a:lnTo>
                <a:lnTo>
                  <a:pt x="20549" y="2142897"/>
                </a:lnTo>
                <a:lnTo>
                  <a:pt x="5275" y="2080872"/>
                </a:lnTo>
                <a:lnTo>
                  <a:pt x="0" y="2015489"/>
                </a:lnTo>
                <a:lnTo>
                  <a:pt x="0" y="403097"/>
                </a:lnTo>
                <a:close/>
              </a:path>
            </a:pathLst>
          </a:custGeom>
          <a:ln w="25908">
            <a:solidFill>
              <a:srgbClr val="D79F3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903601" y="352769"/>
            <a:ext cx="106574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-4" b="1">
                <a:latin typeface="Times New Roman"/>
                <a:cs typeface="Times New Roman"/>
              </a:rPr>
              <a:t>M</a:t>
            </a:r>
            <a:r>
              <a:rPr dirty="0" smtClean="0" sz="1100" spc="0" b="1">
                <a:latin typeface="Times New Roman"/>
                <a:cs typeface="Times New Roman"/>
              </a:rPr>
              <a:t>ob</a:t>
            </a:r>
            <a:r>
              <a:rPr dirty="0" smtClean="0" sz="1100" spc="-4" b="1">
                <a:latin typeface="Times New Roman"/>
                <a:cs typeface="Times New Roman"/>
              </a:rPr>
              <a:t>i</a:t>
            </a:r>
            <a:r>
              <a:rPr dirty="0" smtClean="0" sz="1100" spc="-4" b="1">
                <a:latin typeface="Times New Roman"/>
                <a:cs typeface="Times New Roman"/>
              </a:rPr>
              <a:t>l</a:t>
            </a:r>
            <a:r>
              <a:rPr dirty="0" smtClean="0" sz="1100" spc="0" b="1">
                <a:latin typeface="Times New Roman"/>
                <a:cs typeface="Times New Roman"/>
              </a:rPr>
              <a:t>e</a:t>
            </a:r>
            <a:r>
              <a:rPr dirty="0" smtClean="0" sz="1100" spc="86" b="1">
                <a:latin typeface="Times New Roman"/>
                <a:cs typeface="Times New Roman"/>
              </a:rPr>
              <a:t> </a:t>
            </a:r>
            <a:r>
              <a:rPr dirty="0" smtClean="0" sz="1100" spc="4" b="1">
                <a:latin typeface="Times New Roman"/>
                <a:cs typeface="Times New Roman"/>
              </a:rPr>
              <a:t>N</a:t>
            </a:r>
            <a:r>
              <a:rPr dirty="0" smtClean="0" sz="1100" spc="0" b="1">
                <a:latin typeface="Times New Roman"/>
                <a:cs typeface="Times New Roman"/>
              </a:rPr>
              <a:t>u</a:t>
            </a:r>
            <a:r>
              <a:rPr dirty="0" smtClean="0" sz="1100" spc="-4" b="1">
                <a:latin typeface="Times New Roman"/>
                <a:cs typeface="Times New Roman"/>
              </a:rPr>
              <a:t>m</a:t>
            </a:r>
            <a:r>
              <a:rPr dirty="0" smtClean="0" sz="1100" spc="-4" b="1">
                <a:latin typeface="Times New Roman"/>
                <a:cs typeface="Times New Roman"/>
              </a:rPr>
              <a:t>b</a:t>
            </a:r>
            <a:r>
              <a:rPr dirty="0" smtClean="0" sz="1100" spc="0" b="1">
                <a:latin typeface="Times New Roman"/>
                <a:cs typeface="Times New Roman"/>
              </a:rPr>
              <a:t>er: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8001" y="694145"/>
            <a:ext cx="1285869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+</a:t>
            </a:r>
            <a:r>
              <a:rPr dirty="0" smtClean="0" sz="1100" spc="4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63</a:t>
            </a:r>
            <a:r>
              <a:rPr dirty="0" smtClean="0" sz="1100" spc="23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9</a:t>
            </a:r>
            <a:r>
              <a:rPr dirty="0" smtClean="0" sz="1100" spc="-4">
                <a:latin typeface="Times New Roman"/>
                <a:cs typeface="Times New Roman"/>
              </a:rPr>
              <a:t>1</a:t>
            </a:r>
            <a:r>
              <a:rPr dirty="0" smtClean="0" sz="1100" spc="0">
                <a:latin typeface="Times New Roman"/>
                <a:cs typeface="Times New Roman"/>
              </a:rPr>
              <a:t>8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6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644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7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5</a:t>
            </a:r>
            <a:r>
              <a:rPr dirty="0" smtClean="0" sz="1100" spc="-4">
                <a:latin typeface="Times New Roman"/>
                <a:cs typeface="Times New Roman"/>
              </a:rPr>
              <a:t>8</a:t>
            </a:r>
            <a:r>
              <a:rPr dirty="0" smtClean="0" sz="1100" spc="0">
                <a:latin typeface="Times New Roman"/>
                <a:cs typeface="Times New Roman"/>
              </a:rPr>
              <a:t>51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131" y="699911"/>
            <a:ext cx="11702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b="1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3621" y="699911"/>
            <a:ext cx="4423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3601" y="1029199"/>
            <a:ext cx="469982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dirty="0" smtClean="0" sz="1100" spc="-4" b="1">
                <a:latin typeface="Times New Roman"/>
                <a:cs typeface="Times New Roman"/>
              </a:rPr>
              <a:t>E</a:t>
            </a:r>
            <a:r>
              <a:rPr dirty="0" smtClean="0" sz="1100" spc="-4" b="1">
                <a:latin typeface="Times New Roman"/>
                <a:cs typeface="Times New Roman"/>
              </a:rPr>
              <a:t>m</a:t>
            </a:r>
            <a:r>
              <a:rPr dirty="0" smtClean="0" sz="1100" spc="0" b="1">
                <a:latin typeface="Times New Roman"/>
                <a:cs typeface="Times New Roman"/>
              </a:rPr>
              <a:t>ail</a:t>
            </a:r>
            <a:r>
              <a:rPr dirty="0" smtClean="0" sz="1100" spc="-27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8001" y="1197319"/>
            <a:ext cx="3918314" cy="11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275" marR="11396">
              <a:lnSpc>
                <a:spcPts val="1155"/>
              </a:lnSpc>
              <a:spcBef>
                <a:spcPts val="57"/>
              </a:spcBef>
            </a:pPr>
            <a:r>
              <a:rPr dirty="0" smtClean="0" sz="1100" spc="-4" u="sng"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1100" spc="4" u="sng"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1100" spc="0" u="sng">
                <a:latin typeface="Times New Roman"/>
                <a:cs typeface="Times New Roman"/>
                <a:hlinkClick r:id="rId3"/>
              </a:rPr>
              <a:t>go</a:t>
            </a:r>
            <a:r>
              <a:rPr dirty="0" smtClean="0" sz="1100" spc="-4" u="sng">
                <a:latin typeface="Times New Roman"/>
                <a:cs typeface="Times New Roman"/>
                <a:hlinkClick r:id="rId3"/>
              </a:rPr>
              <a:t>r</a:t>
            </a:r>
            <a:r>
              <a:rPr dirty="0" smtClean="0" sz="1100" spc="4" u="sng">
                <a:latin typeface="Times New Roman"/>
                <a:cs typeface="Times New Roman"/>
                <a:hlinkClick r:id="rId3"/>
              </a:rPr>
              <a:t>d</a:t>
            </a:r>
            <a:r>
              <a:rPr dirty="0" smtClean="0" sz="1100" spc="0" u="sng">
                <a:latin typeface="Times New Roman"/>
                <a:cs typeface="Times New Roman"/>
                <a:hlinkClick r:id="rId3"/>
              </a:rPr>
              <a:t>o@</a:t>
            </a:r>
            <a:r>
              <a:rPr dirty="0" smtClean="0" sz="1100" spc="-4" u="sng"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1100" spc="0" u="sng"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1100" spc="4" u="sng"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1100" spc="-4" u="sng">
                <a:latin typeface="Times New Roman"/>
                <a:cs typeface="Times New Roman"/>
                <a:hlinkClick r:id="rId3"/>
              </a:rPr>
              <a:t>v</a:t>
            </a:r>
            <a:r>
              <a:rPr dirty="0" smtClean="0" sz="1100" spc="0" u="sng"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1100" spc="9" u="sng"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1100" spc="0" u="sng">
                <a:latin typeface="Times New Roman"/>
                <a:cs typeface="Times New Roman"/>
                <a:hlinkClick r:id="rId3"/>
              </a:rPr>
              <a:t>h</a:t>
            </a:r>
            <a:r>
              <a:rPr dirty="0" smtClean="0" sz="1100" spc="-4" u="sng"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1100" spc="-14" u="sng"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1100" spc="0" u="sng">
                <a:latin typeface="Times New Roman"/>
                <a:cs typeface="Times New Roman"/>
                <a:hlinkClick r:id="rId3"/>
              </a:rPr>
              <a:t>om</a:t>
            </a:r>
            <a:endParaRPr sz="1100">
              <a:latin typeface="Times New Roman"/>
              <a:cs typeface="Times New Roman"/>
            </a:endParaRPr>
          </a:p>
          <a:p>
            <a:pPr marL="49275" marR="11396">
              <a:lnSpc>
                <a:spcPct val="95825"/>
              </a:lnSpc>
              <a:spcBef>
                <a:spcPts val="741"/>
              </a:spcBef>
            </a:pP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anag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@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mtClean="0" sz="1100" spc="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1100" spc="9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dirty="0" smtClean="0" sz="1100" spc="-4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1100" spc="0" u="sng">
                <a:solidFill>
                  <a:srgbClr val="1154CC"/>
                </a:solidFill>
                <a:latin typeface="Times New Roman"/>
                <a:cs typeface="Times New Roman"/>
                <a:hlinkClick r:id="rId4"/>
              </a:rPr>
              <a:t>com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859"/>
              </a:spcBef>
            </a:pPr>
            <a:r>
              <a:rPr dirty="0" smtClean="0" sz="1100" spc="0">
                <a:latin typeface="Times New Roman"/>
                <a:cs typeface="Times New Roman"/>
              </a:rPr>
              <a:t>All</a:t>
            </a:r>
            <a:r>
              <a:rPr dirty="0" smtClean="0" sz="1100" spc="-10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ai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11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sp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n</a:t>
            </a:r>
            <a:r>
              <a:rPr dirty="0" smtClean="0" sz="1100" spc="5">
                <a:latin typeface="Times New Roman"/>
                <a:cs typeface="Times New Roman"/>
              </a:rPr>
              <a:t>d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d</a:t>
            </a:r>
            <a:r>
              <a:rPr dirty="0" smtClean="0" sz="1100" spc="-35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4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w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25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24</a:t>
            </a:r>
            <a:r>
              <a:rPr dirty="0" smtClean="0" sz="1100" spc="23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4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sp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asona</a:t>
            </a:r>
            <a:r>
              <a:rPr dirty="0" smtClean="0" sz="1100" spc="4">
                <a:latin typeface="Times New Roman"/>
                <a:cs typeface="Times New Roman"/>
              </a:rPr>
              <a:t>b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46"/>
              </a:spcBef>
            </a:pP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se</a:t>
            </a:r>
            <a:r>
              <a:rPr dirty="0" smtClean="0" sz="1100" spc="25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of</a:t>
            </a:r>
            <a:r>
              <a:rPr dirty="0" smtClean="0" sz="1100" spc="6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h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20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1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cat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on</a:t>
            </a:r>
            <a:r>
              <a:rPr dirty="0" smtClean="0" sz="1100" spc="1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h</a:t>
            </a:r>
            <a:r>
              <a:rPr dirty="0" smtClean="0" sz="1100" spc="0">
                <a:latin typeface="Times New Roman"/>
                <a:cs typeface="Times New Roman"/>
              </a:rPr>
              <a:t>ann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71"/>
              </a:spcBef>
            </a:pPr>
            <a:r>
              <a:rPr dirty="0" smtClean="0" sz="1100" spc="-4"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1100" spc="-4"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1100" spc="-4"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1100" spc="0"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1100" spc="-4"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1100" spc="0"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1100" spc="4"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1100" spc="-4">
                <a:latin typeface="Times New Roman"/>
                <a:cs typeface="Times New Roman"/>
                <a:hlinkClick r:id="rId5"/>
              </a:rPr>
              <a:t>v</a:t>
            </a:r>
            <a:r>
              <a:rPr dirty="0" smtClean="0" sz="1100" spc="0"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1100" spc="9"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1100" spc="0"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1100" spc="-4"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1100" spc="0">
                <a:latin typeface="Times New Roman"/>
                <a:cs typeface="Times New Roman"/>
                <a:hlinkClick r:id="rId5"/>
              </a:rPr>
              <a:t>com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601" y="2191348"/>
            <a:ext cx="62535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Website: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9646" y="2737936"/>
            <a:ext cx="5188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b="1">
                <a:latin typeface="Times New Roman"/>
                <a:cs typeface="Times New Roman"/>
              </a:rPr>
              <a:t>S</a:t>
            </a:r>
            <a:r>
              <a:rPr dirty="0" smtClean="0" sz="1200" spc="4" b="1">
                <a:latin typeface="Times New Roman"/>
                <a:cs typeface="Times New Roman"/>
              </a:rPr>
              <a:t>k</a:t>
            </a:r>
            <a:r>
              <a:rPr dirty="0" smtClean="0" sz="1200" spc="4" b="1">
                <a:latin typeface="Times New Roman"/>
                <a:cs typeface="Times New Roman"/>
              </a:rPr>
              <a:t>y</a:t>
            </a:r>
            <a:r>
              <a:rPr dirty="0" smtClean="0" sz="1200" spc="0" b="1">
                <a:latin typeface="Times New Roman"/>
                <a:cs typeface="Times New Roman"/>
              </a:rPr>
              <a:t>pe: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4046" y="2920816"/>
            <a:ext cx="16668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>
                <a:latin typeface="Times New Roman"/>
                <a:cs typeface="Times New Roman"/>
              </a:rPr>
              <a:t>Mana</a:t>
            </a:r>
            <a:r>
              <a:rPr dirty="0" smtClean="0" sz="1200" spc="4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em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9646" y="3103696"/>
            <a:ext cx="6772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b="1">
                <a:latin typeface="Times New Roman"/>
                <a:cs typeface="Times New Roman"/>
              </a:rPr>
              <a:t>Go</a:t>
            </a:r>
            <a:r>
              <a:rPr dirty="0" smtClean="0" sz="1200" spc="4" b="1">
                <a:latin typeface="Times New Roman"/>
                <a:cs typeface="Times New Roman"/>
              </a:rPr>
              <a:t>o</a:t>
            </a:r>
            <a:r>
              <a:rPr dirty="0" smtClean="0" sz="1200" spc="4" b="1">
                <a:latin typeface="Times New Roman"/>
                <a:cs typeface="Times New Roman"/>
              </a:rPr>
              <a:t>g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0" b="1">
                <a:latin typeface="Times New Roman"/>
                <a:cs typeface="Times New Roman"/>
              </a:rPr>
              <a:t>e+: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4046" y="3286576"/>
            <a:ext cx="19314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>
                <a:latin typeface="Times New Roman"/>
                <a:cs typeface="Times New Roman"/>
              </a:rPr>
              <a:t>https:/</a:t>
            </a:r>
            <a:r>
              <a:rPr dirty="0" smtClean="0" sz="1200" spc="-4">
                <a:latin typeface="Times New Roman"/>
                <a:cs typeface="Times New Roman"/>
              </a:rPr>
              <a:t>/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us.</a:t>
            </a:r>
            <a:r>
              <a:rPr dirty="0" smtClean="0" sz="1200" spc="4">
                <a:latin typeface="Times New Roman"/>
                <a:cs typeface="Times New Roman"/>
              </a:rPr>
              <a:t>g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4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le.c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4">
                <a:latin typeface="Times New Roman"/>
                <a:cs typeface="Times New Roman"/>
              </a:rPr>
              <a:t>/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4">
                <a:latin typeface="Times New Roman"/>
                <a:cs typeface="Times New Roman"/>
              </a:rPr>
              <a:t>/</a:t>
            </a:r>
            <a:r>
              <a:rPr dirty="0" smtClean="0" sz="1200" spc="0">
                <a:latin typeface="Times New Roman"/>
                <a:cs typeface="Times New Roman"/>
              </a:rPr>
              <a:t>5/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9646" y="3469456"/>
            <a:ext cx="6859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4" b="1">
                <a:latin typeface="Times New Roman"/>
                <a:cs typeface="Times New Roman"/>
              </a:rPr>
              <a:t>L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4" b="1">
                <a:latin typeface="Times New Roman"/>
                <a:cs typeface="Times New Roman"/>
              </a:rPr>
              <a:t>k</a:t>
            </a:r>
            <a:r>
              <a:rPr dirty="0" smtClean="0" sz="1200" spc="0" b="1">
                <a:latin typeface="Times New Roman"/>
                <a:cs typeface="Times New Roman"/>
              </a:rPr>
              <a:t>ed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9646" y="3835521"/>
            <a:ext cx="7605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4" b="1">
                <a:latin typeface="Times New Roman"/>
                <a:cs typeface="Times New Roman"/>
              </a:rPr>
              <a:t>F</a:t>
            </a:r>
            <a:r>
              <a:rPr dirty="0" smtClean="0" sz="1200" spc="0" b="1">
                <a:latin typeface="Times New Roman"/>
                <a:cs typeface="Times New Roman"/>
              </a:rPr>
              <a:t>aceb</a:t>
            </a:r>
            <a:r>
              <a:rPr dirty="0" smtClean="0" sz="1200" spc="4" b="1">
                <a:latin typeface="Times New Roman"/>
                <a:cs typeface="Times New Roman"/>
              </a:rPr>
              <a:t>o</a:t>
            </a:r>
            <a:r>
              <a:rPr dirty="0" smtClean="0" sz="1200" spc="4" b="1">
                <a:latin typeface="Times New Roman"/>
                <a:cs typeface="Times New Roman"/>
              </a:rPr>
              <a:t>o</a:t>
            </a:r>
            <a:r>
              <a:rPr dirty="0" smtClean="0" sz="1200" spc="4" b="1">
                <a:latin typeface="Times New Roman"/>
                <a:cs typeface="Times New Roman"/>
              </a:rPr>
              <a:t>k</a:t>
            </a:r>
            <a:r>
              <a:rPr dirty="0" smtClean="0" sz="1200" spc="0" b="1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4046" y="4018401"/>
            <a:ext cx="2055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1200" spc="-4"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w.fac</a:t>
            </a:r>
            <a:r>
              <a:rPr dirty="0" smtClean="0" sz="1200" spc="4"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bo</a:t>
            </a:r>
            <a:r>
              <a:rPr dirty="0" smtClean="0" sz="1200" spc="9"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k.c</a:t>
            </a:r>
            <a:r>
              <a:rPr dirty="0" smtClean="0" sz="1200" spc="4"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1200" spc="-4"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1200" spc="4"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1200" spc="-4">
                <a:latin typeface="Times New Roman"/>
                <a:cs typeface="Times New Roman"/>
                <a:hlinkClick r:id="rId2"/>
              </a:rPr>
              <a:t>v</a:t>
            </a:r>
            <a:r>
              <a:rPr dirty="0" smtClean="0" sz="1200" spc="0">
                <a:latin typeface="Times New Roman"/>
                <a:cs typeface="Times New Roman"/>
                <a:hlinkClick r:id="rId2"/>
              </a:rPr>
              <a:t>aph/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9646" y="4201281"/>
            <a:ext cx="599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b="1">
                <a:latin typeface="Times New Roman"/>
                <a:cs typeface="Times New Roman"/>
              </a:rPr>
              <a:t>Tw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0" b="1">
                <a:latin typeface="Times New Roman"/>
                <a:cs typeface="Times New Roman"/>
              </a:rPr>
              <a:t>tter: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9646" y="4567041"/>
            <a:ext cx="7211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b="1">
                <a:latin typeface="Times New Roman"/>
                <a:cs typeface="Times New Roman"/>
              </a:rPr>
              <a:t>P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te</a:t>
            </a:r>
            <a:r>
              <a:rPr dirty="0" smtClean="0" sz="1200" spc="-4" b="1"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latin typeface="Times New Roman"/>
                <a:cs typeface="Times New Roman"/>
              </a:rPr>
              <a:t>e</a:t>
            </a:r>
            <a:r>
              <a:rPr dirty="0" smtClean="0" sz="1200" spc="4" b="1"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latin typeface="Times New Roman"/>
                <a:cs typeface="Times New Roman"/>
              </a:rPr>
              <a:t>t: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13319" y="4768210"/>
            <a:ext cx="83999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18</a:t>
            </a:r>
            <a:r>
              <a:rPr dirty="0" smtClean="0" sz="1000" spc="2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91434" y="223265"/>
            <a:ext cx="5762244" cy="0"/>
          </a:xfrm>
          <a:custGeom>
            <a:avLst/>
            <a:gdLst/>
            <a:ahLst/>
            <a:cxnLst/>
            <a:rect l="l" t="t" r="r" b="b"/>
            <a:pathLst>
              <a:path w="5762244" h="0">
                <a:moveTo>
                  <a:pt x="0" y="0"/>
                </a:moveTo>
                <a:lnTo>
                  <a:pt x="5762244" y="0"/>
                </a:lnTo>
              </a:path>
            </a:pathLst>
          </a:custGeom>
          <a:ln w="25908">
            <a:solidFill>
              <a:srgbClr val="3981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08706" y="606416"/>
            <a:ext cx="5136954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dirty="0" smtClean="0" sz="1100" spc="-5" b="1">
                <a:latin typeface="Times New Roman"/>
                <a:cs typeface="Times New Roman"/>
              </a:rPr>
              <a:t>W</a:t>
            </a:r>
            <a:r>
              <a:rPr dirty="0" smtClean="0" sz="1100" spc="0" b="1">
                <a:latin typeface="Times New Roman"/>
                <a:cs typeface="Times New Roman"/>
              </a:rPr>
              <a:t>e</a:t>
            </a:r>
            <a:r>
              <a:rPr dirty="0" smtClean="0" sz="1100" spc="-5" b="1">
                <a:latin typeface="Times New Roman"/>
                <a:cs typeface="Times New Roman"/>
              </a:rPr>
              <a:t>l</a:t>
            </a:r>
            <a:r>
              <a:rPr dirty="0" smtClean="0" sz="1100" spc="0" b="1">
                <a:latin typeface="Times New Roman"/>
                <a:cs typeface="Times New Roman"/>
              </a:rPr>
              <a:t>co</a:t>
            </a:r>
            <a:r>
              <a:rPr dirty="0" smtClean="0" sz="1100" spc="-5" b="1">
                <a:latin typeface="Times New Roman"/>
                <a:cs typeface="Times New Roman"/>
              </a:rPr>
              <a:t>m</a:t>
            </a:r>
            <a:r>
              <a:rPr dirty="0" smtClean="0" sz="1100" spc="0" b="1">
                <a:latin typeface="Times New Roman"/>
                <a:cs typeface="Times New Roman"/>
              </a:rPr>
              <a:t>e</a:t>
            </a:r>
            <a:r>
              <a:rPr dirty="0" smtClean="0" sz="1100" spc="21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2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1822" y="606416"/>
            <a:ext cx="130784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131" y="699911"/>
            <a:ext cx="13448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b="1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8706" y="1178523"/>
            <a:ext cx="512883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A</a:t>
            </a:r>
            <a:r>
              <a:rPr dirty="0" smtClean="0" sz="1100" spc="-4" b="1">
                <a:latin typeface="Times New Roman"/>
                <a:cs typeface="Times New Roman"/>
              </a:rPr>
              <a:t>b</a:t>
            </a:r>
            <a:r>
              <a:rPr dirty="0" smtClean="0" sz="1100" spc="0" b="1">
                <a:latin typeface="Times New Roman"/>
                <a:cs typeface="Times New Roman"/>
              </a:rPr>
              <a:t>out</a:t>
            </a:r>
            <a:r>
              <a:rPr dirty="0" smtClean="0" sz="1100" spc="248" b="1">
                <a:latin typeface="Times New Roman"/>
                <a:cs typeface="Times New Roman"/>
              </a:rPr>
              <a:t> </a:t>
            </a:r>
            <a:r>
              <a:rPr dirty="0" smtClean="0" sz="1100" spc="-4" b="1">
                <a:latin typeface="Times New Roman"/>
                <a:cs typeface="Times New Roman"/>
              </a:rPr>
              <a:t>T</a:t>
            </a:r>
            <a:r>
              <a:rPr dirty="0" smtClean="0" sz="1100" spc="0" b="1">
                <a:latin typeface="Times New Roman"/>
                <a:cs typeface="Times New Roman"/>
              </a:rPr>
              <a:t>opVA</a:t>
            </a:r>
            <a:r>
              <a:rPr dirty="0" smtClean="0" sz="1100" spc="-4" b="1">
                <a:latin typeface="Times New Roman"/>
                <a:cs typeface="Times New Roman"/>
              </a:rPr>
              <a:t>p</a:t>
            </a:r>
            <a:r>
              <a:rPr dirty="0" smtClean="0" sz="1100" spc="0" b="1">
                <a:latin typeface="Times New Roman"/>
                <a:cs typeface="Times New Roman"/>
              </a:rPr>
              <a:t>h</a:t>
            </a:r>
            <a:r>
              <a:rPr dirty="0" smtClean="0" sz="1100" spc="188" b="1">
                <a:latin typeface="Times New Roman"/>
                <a:cs typeface="Times New Roman"/>
              </a:rPr>
              <a:t> </a:t>
            </a:r>
            <a:r>
              <a:rPr dirty="0" smtClean="0" sz="1100" spc="4" b="1">
                <a:latin typeface="Times New Roman"/>
                <a:cs typeface="Times New Roman"/>
              </a:rPr>
              <a:t>…</a:t>
            </a:r>
            <a:r>
              <a:rPr dirty="0" smtClean="0" sz="1100" spc="4" b="1">
                <a:latin typeface="Times New Roman"/>
                <a:cs typeface="Times New Roman"/>
              </a:rPr>
              <a:t>…</a:t>
            </a:r>
            <a:r>
              <a:rPr dirty="0" smtClean="0" sz="1100" spc="4" b="1">
                <a:latin typeface="Times New Roman"/>
                <a:cs typeface="Times New Roman"/>
              </a:rPr>
              <a:t>…</a:t>
            </a:r>
            <a:r>
              <a:rPr dirty="0" smtClean="0" sz="1100" spc="4" b="1">
                <a:latin typeface="Times New Roman"/>
                <a:cs typeface="Times New Roman"/>
              </a:rPr>
              <a:t>…</a:t>
            </a:r>
            <a:r>
              <a:rPr dirty="0" smtClean="0" sz="1100" spc="-4" b="1">
                <a:latin typeface="Times New Roman"/>
                <a:cs typeface="Times New Roman"/>
              </a:rPr>
              <a:t>…</a:t>
            </a:r>
            <a:r>
              <a:rPr dirty="0" smtClean="0" sz="1100" spc="-4" b="1">
                <a:latin typeface="Times New Roman"/>
                <a:cs typeface="Times New Roman"/>
              </a:rPr>
              <a:t>…</a:t>
            </a:r>
            <a:r>
              <a:rPr dirty="0" smtClean="0" sz="1100" spc="4" b="1">
                <a:latin typeface="Times New Roman"/>
                <a:cs typeface="Times New Roman"/>
              </a:rPr>
              <a:t>…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4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1822" y="1178523"/>
            <a:ext cx="130555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8706" y="1749797"/>
            <a:ext cx="5087534" cy="711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dirty="0" smtClean="0" sz="1100" b="1">
                <a:latin typeface="Times New Roman"/>
                <a:cs typeface="Times New Roman"/>
              </a:rPr>
              <a:t>B</a:t>
            </a:r>
            <a:r>
              <a:rPr dirty="0" smtClean="0" sz="1100" spc="-4" b="1">
                <a:latin typeface="Times New Roman"/>
                <a:cs typeface="Times New Roman"/>
              </a:rPr>
              <a:t>u</a:t>
            </a:r>
            <a:r>
              <a:rPr dirty="0" smtClean="0" sz="1100" spc="0" b="1">
                <a:latin typeface="Times New Roman"/>
                <a:cs typeface="Times New Roman"/>
              </a:rPr>
              <a:t>s</a:t>
            </a:r>
            <a:r>
              <a:rPr dirty="0" smtClean="0" sz="1100" spc="-4" b="1">
                <a:latin typeface="Times New Roman"/>
                <a:cs typeface="Times New Roman"/>
              </a:rPr>
              <a:t>i</a:t>
            </a:r>
            <a:r>
              <a:rPr dirty="0" smtClean="0" sz="1100" spc="0" b="1">
                <a:latin typeface="Times New Roman"/>
                <a:cs typeface="Times New Roman"/>
              </a:rPr>
              <a:t>ne</a:t>
            </a:r>
            <a:r>
              <a:rPr dirty="0" smtClean="0" sz="1100" spc="4" b="1">
                <a:latin typeface="Times New Roman"/>
                <a:cs typeface="Times New Roman"/>
              </a:rPr>
              <a:t>s</a:t>
            </a:r>
            <a:r>
              <a:rPr dirty="0" smtClean="0" sz="1100" spc="0" b="1">
                <a:latin typeface="Times New Roman"/>
                <a:cs typeface="Times New Roman"/>
              </a:rPr>
              <a:t>s</a:t>
            </a:r>
            <a:r>
              <a:rPr dirty="0" smtClean="0" sz="1100" spc="0" b="1">
                <a:latin typeface="Times New Roman"/>
                <a:cs typeface="Times New Roman"/>
              </a:rPr>
              <a:t> </a:t>
            </a:r>
            <a:r>
              <a:rPr dirty="0" smtClean="0" sz="1100" spc="-5" b="1">
                <a:latin typeface="Times New Roman"/>
                <a:cs typeface="Times New Roman"/>
              </a:rPr>
              <a:t>U</a:t>
            </a:r>
            <a:r>
              <a:rPr dirty="0" smtClean="0" sz="1100" spc="0" b="1">
                <a:latin typeface="Times New Roman"/>
                <a:cs typeface="Times New Roman"/>
              </a:rPr>
              <a:t>n</a:t>
            </a:r>
            <a:r>
              <a:rPr dirty="0" smtClean="0" sz="1100" spc="-5" b="1">
                <a:latin typeface="Times New Roman"/>
                <a:cs typeface="Times New Roman"/>
              </a:rPr>
              <a:t>d</a:t>
            </a:r>
            <a:r>
              <a:rPr dirty="0" smtClean="0" sz="1100" spc="0" b="1">
                <a:latin typeface="Times New Roman"/>
                <a:cs typeface="Times New Roman"/>
              </a:rPr>
              <a:t>erstand</a:t>
            </a:r>
            <a:r>
              <a:rPr dirty="0" smtClean="0" sz="1100" spc="-5" b="1">
                <a:latin typeface="Times New Roman"/>
                <a:cs typeface="Times New Roman"/>
              </a:rPr>
              <a:t>i</a:t>
            </a:r>
            <a:r>
              <a:rPr dirty="0" smtClean="0" sz="1100" spc="0" b="1">
                <a:latin typeface="Times New Roman"/>
                <a:cs typeface="Times New Roman"/>
              </a:rPr>
              <a:t>ng</a:t>
            </a:r>
            <a:r>
              <a:rPr dirty="0" smtClean="0" sz="1100" spc="16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.............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53492" marR="18108">
              <a:lnSpc>
                <a:spcPts val="2200"/>
              </a:lnSpc>
              <a:spcBef>
                <a:spcPts val="157"/>
              </a:spcBef>
            </a:pPr>
            <a:r>
              <a:rPr dirty="0" smtClean="0" sz="1100" spc="-4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v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v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............................................................................................................................</a:t>
            </a:r>
            <a:r>
              <a:rPr dirty="0" smtClean="0" sz="1100" spc="4">
                <a:latin typeface="Times New Roman"/>
                <a:cs typeface="Times New Roman"/>
              </a:rPr>
              <a:t>.</a:t>
            </a:r>
            <a:r>
              <a:rPr dirty="0" smtClean="0" sz="1100" spc="0">
                <a:latin typeface="Times New Roman"/>
                <a:cs typeface="Times New Roman"/>
              </a:rPr>
              <a:t>......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ay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r>
              <a:rPr dirty="0" smtClean="0" sz="1100" spc="-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Te</a:t>
            </a:r>
            <a:r>
              <a:rPr dirty="0" smtClean="0" sz="1100" spc="-9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.......................................................................................................................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3722" y="1749797"/>
            <a:ext cx="130784" cy="711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marL="12700" marR="228">
              <a:lnSpc>
                <a:spcPct val="95825"/>
              </a:lnSpc>
              <a:spcBef>
                <a:spcPts val="779"/>
              </a:spcBef>
            </a:pPr>
            <a:r>
              <a:rPr dirty="0" smtClean="0" sz="1100" spc="0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marL="12700" marR="228">
              <a:lnSpc>
                <a:spcPct val="95825"/>
              </a:lnSpc>
              <a:spcBef>
                <a:spcPts val="931"/>
              </a:spcBef>
            </a:pPr>
            <a:r>
              <a:rPr dirty="0" smtClean="0" sz="1100" spc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706" y="3033739"/>
            <a:ext cx="5117414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31">
              <a:lnSpc>
                <a:spcPts val="1155"/>
              </a:lnSpc>
              <a:spcBef>
                <a:spcPts val="57"/>
              </a:spcBef>
            </a:pPr>
            <a:r>
              <a:rPr dirty="0" smtClean="0" sz="1100" spc="-4" b="1">
                <a:latin typeface="Times New Roman"/>
                <a:cs typeface="Times New Roman"/>
              </a:rPr>
              <a:t>H</a:t>
            </a:r>
            <a:r>
              <a:rPr dirty="0" smtClean="0" sz="1100" spc="0" b="1">
                <a:latin typeface="Times New Roman"/>
                <a:cs typeface="Times New Roman"/>
              </a:rPr>
              <a:t>ow</a:t>
            </a:r>
            <a:r>
              <a:rPr dirty="0" smtClean="0" sz="1100" spc="226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We</a:t>
            </a:r>
            <a:r>
              <a:rPr dirty="0" smtClean="0" sz="1100" spc="242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W</a:t>
            </a:r>
            <a:r>
              <a:rPr dirty="0" smtClean="0" sz="1100" spc="4" b="1">
                <a:latin typeface="Times New Roman"/>
                <a:cs typeface="Times New Roman"/>
              </a:rPr>
              <a:t>o</a:t>
            </a:r>
            <a:r>
              <a:rPr dirty="0" smtClean="0" sz="1100" spc="0" b="1">
                <a:latin typeface="Times New Roman"/>
                <a:cs typeface="Times New Roman"/>
              </a:rPr>
              <a:t>rk</a:t>
            </a:r>
            <a:r>
              <a:rPr dirty="0" smtClean="0" sz="1100" spc="125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.............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53492">
              <a:lnSpc>
                <a:spcPct val="95825"/>
              </a:lnSpc>
              <a:spcBef>
                <a:spcPts val="873"/>
              </a:spcBef>
            </a:pPr>
            <a:r>
              <a:rPr dirty="0" smtClean="0" sz="1100" spc="-5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hat</a:t>
            </a:r>
            <a:r>
              <a:rPr dirty="0" smtClean="0" sz="1100" spc="-3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ou</a:t>
            </a:r>
            <a:r>
              <a:rPr dirty="0" smtClean="0" sz="1100" spc="15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can</a:t>
            </a:r>
            <a:r>
              <a:rPr dirty="0" smtClean="0" sz="1100" spc="223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x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ct</a:t>
            </a:r>
            <a:r>
              <a:rPr dirty="0" smtClean="0" sz="1100" spc="-12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b</a:t>
            </a:r>
            <a:r>
              <a:rPr dirty="0" smtClean="0" sz="1100" spc="0">
                <a:latin typeface="Times New Roman"/>
                <a:cs typeface="Times New Roman"/>
              </a:rPr>
              <a:t>y</a:t>
            </a:r>
            <a:r>
              <a:rPr dirty="0" smtClean="0" sz="1100" spc="104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k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-1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243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17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......................................................................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0298" y="3033739"/>
            <a:ext cx="13207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1155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  <a:p>
            <a:pPr marL="12700" marR="1664">
              <a:lnSpc>
                <a:spcPct val="95825"/>
              </a:lnSpc>
              <a:spcBef>
                <a:spcPts val="873"/>
              </a:spcBef>
            </a:pPr>
            <a:r>
              <a:rPr dirty="0" smtClean="0" sz="1100" spc="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8706" y="3974403"/>
            <a:ext cx="5133924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31">
              <a:lnSpc>
                <a:spcPts val="1155"/>
              </a:lnSpc>
              <a:spcBef>
                <a:spcPts val="57"/>
              </a:spcBef>
            </a:pPr>
            <a:r>
              <a:rPr dirty="0" smtClean="0" sz="1100" spc="-4" b="1">
                <a:latin typeface="Times New Roman"/>
                <a:cs typeface="Times New Roman"/>
              </a:rPr>
              <a:t>C</a:t>
            </a:r>
            <a:r>
              <a:rPr dirty="0" smtClean="0" sz="1100" spc="0" b="1">
                <a:latin typeface="Times New Roman"/>
                <a:cs typeface="Times New Roman"/>
              </a:rPr>
              <a:t>on</a:t>
            </a:r>
            <a:r>
              <a:rPr dirty="0" smtClean="0" sz="1100" spc="0" b="1">
                <a:latin typeface="Times New Roman"/>
                <a:cs typeface="Times New Roman"/>
              </a:rPr>
              <a:t>t</a:t>
            </a:r>
            <a:r>
              <a:rPr dirty="0" smtClean="0" sz="1100" spc="4" b="1">
                <a:latin typeface="Times New Roman"/>
                <a:cs typeface="Times New Roman"/>
              </a:rPr>
              <a:t>a</a:t>
            </a:r>
            <a:r>
              <a:rPr dirty="0" smtClean="0" sz="1100" spc="0" b="1">
                <a:latin typeface="Times New Roman"/>
                <a:cs typeface="Times New Roman"/>
              </a:rPr>
              <a:t>ct</a:t>
            </a:r>
            <a:r>
              <a:rPr dirty="0" smtClean="0" sz="1100" spc="246" b="1">
                <a:latin typeface="Times New Roman"/>
                <a:cs typeface="Times New Roman"/>
              </a:rPr>
              <a:t> </a:t>
            </a:r>
            <a:r>
              <a:rPr dirty="0" smtClean="0" sz="1100" spc="-4" b="1">
                <a:latin typeface="Times New Roman"/>
                <a:cs typeface="Times New Roman"/>
              </a:rPr>
              <a:t>p</a:t>
            </a:r>
            <a:r>
              <a:rPr dirty="0" smtClean="0" sz="1100" spc="0" b="1">
                <a:latin typeface="Times New Roman"/>
                <a:cs typeface="Times New Roman"/>
              </a:rPr>
              <a:t>oints</a:t>
            </a:r>
            <a:r>
              <a:rPr dirty="0" smtClean="0" sz="1100" spc="0" b="1">
                <a:latin typeface="Times New Roman"/>
                <a:cs typeface="Times New Roman"/>
              </a:rPr>
              <a:t> </a:t>
            </a:r>
            <a:r>
              <a:rPr dirty="0" smtClean="0" sz="1100" spc="14" b="1"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latin typeface="Times New Roman"/>
                <a:cs typeface="Times New Roman"/>
              </a:rPr>
              <a:t>..............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r>
              <a:rPr dirty="0" smtClean="0" sz="1100" spc="-9" b="1"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latin typeface="Times New Roman"/>
                <a:cs typeface="Times New Roman"/>
              </a:rPr>
              <a:t>...</a:t>
            </a:r>
            <a:endParaRPr sz="1100">
              <a:latin typeface="Times New Roman"/>
              <a:cs typeface="Times New Roman"/>
            </a:endParaRPr>
          </a:p>
          <a:p>
            <a:pPr marL="253492">
              <a:lnSpc>
                <a:spcPct val="95825"/>
              </a:lnSpc>
              <a:spcBef>
                <a:spcPts val="873"/>
              </a:spcBef>
            </a:pPr>
            <a:r>
              <a:rPr dirty="0" smtClean="0" sz="1100" spc="-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ase</a:t>
            </a:r>
            <a:r>
              <a:rPr dirty="0" smtClean="0" sz="1100" spc="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con</a:t>
            </a:r>
            <a:r>
              <a:rPr dirty="0" smtClean="0" sz="1100" spc="-5">
                <a:latin typeface="Times New Roman"/>
                <a:cs typeface="Times New Roman"/>
              </a:rPr>
              <a:t>n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ct</a:t>
            </a:r>
            <a:r>
              <a:rPr dirty="0" smtClean="0" sz="1100" spc="-1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248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164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11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gh</a:t>
            </a:r>
            <a:r>
              <a:rPr dirty="0" smtClean="0" sz="1100" spc="-2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.........................................................................................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3722" y="3974403"/>
            <a:ext cx="13055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 b="1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73"/>
              </a:spcBef>
            </a:pPr>
            <a:r>
              <a:rPr dirty="0" smtClean="0" sz="1100" spc="0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66938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2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00476" y="316046"/>
            <a:ext cx="5221983" cy="1095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250"/>
              </a:lnSpc>
              <a:spcBef>
                <a:spcPts val="62"/>
              </a:spcBef>
            </a:pPr>
            <a:r>
              <a:rPr dirty="0" smtClean="0" sz="1200" spc="0" b="1">
                <a:latin typeface="Times New Roman"/>
                <a:cs typeface="Times New Roman"/>
              </a:rPr>
              <a:t>[C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-4" b="1">
                <a:latin typeface="Times New Roman"/>
                <a:cs typeface="Times New Roman"/>
              </a:rPr>
              <a:t>i</a:t>
            </a:r>
            <a:r>
              <a:rPr dirty="0" smtClean="0" sz="1200" spc="0" b="1">
                <a:latin typeface="Times New Roman"/>
                <a:cs typeface="Times New Roman"/>
              </a:rPr>
              <a:t>e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t’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r>
              <a:rPr dirty="0" smtClean="0" sz="1200" spc="100" b="1"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latin typeface="Times New Roman"/>
                <a:cs typeface="Times New Roman"/>
              </a:rPr>
              <a:t>fi</a:t>
            </a:r>
            <a:r>
              <a:rPr dirty="0" smtClean="0" sz="1200" spc="-4" b="1">
                <a:latin typeface="Times New Roman"/>
                <a:cs typeface="Times New Roman"/>
              </a:rPr>
              <a:t>r</a:t>
            </a:r>
            <a:r>
              <a:rPr dirty="0" smtClean="0" sz="1200" spc="4" b="1"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latin typeface="Times New Roman"/>
                <a:cs typeface="Times New Roman"/>
              </a:rPr>
              <a:t>t</a:t>
            </a:r>
            <a:r>
              <a:rPr dirty="0" smtClean="0" sz="1200" spc="101" b="1"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latin typeface="Times New Roman"/>
                <a:cs typeface="Times New Roman"/>
              </a:rPr>
              <a:t>m</a:t>
            </a:r>
            <a:r>
              <a:rPr dirty="0" smtClean="0" sz="1200" spc="0" b="1">
                <a:latin typeface="Times New Roman"/>
                <a:cs typeface="Times New Roman"/>
              </a:rPr>
              <a:t>e],</a:t>
            </a:r>
            <a:r>
              <a:rPr dirty="0" smtClean="0" sz="1200" spc="282" b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are</a:t>
            </a:r>
            <a:r>
              <a:rPr dirty="0" smtClean="0" sz="1200" spc="2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sinc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rely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del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6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have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endParaRPr sz="1200">
              <a:latin typeface="Times New Roman"/>
              <a:cs typeface="Times New Roman"/>
            </a:endParaRPr>
          </a:p>
          <a:p>
            <a:pPr marL="12700" marR="13586">
              <a:lnSpc>
                <a:spcPct val="95825"/>
              </a:lnSpc>
              <a:spcBef>
                <a:spcPts val="212"/>
              </a:spcBef>
            </a:pP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rt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nity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87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are</a:t>
            </a:r>
            <a:r>
              <a:rPr dirty="0" smtClean="0" sz="1200" spc="2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cat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making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8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rk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relatio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ship</a:t>
            </a:r>
            <a:r>
              <a:rPr dirty="0" smtClean="0" sz="1200" spc="3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succ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by</a:t>
            </a:r>
            <a:r>
              <a:rPr dirty="0" smtClean="0" sz="1200" spc="1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</a:t>
            </a:r>
            <a:r>
              <a:rPr dirty="0" smtClean="0" sz="1200" spc="0">
                <a:latin typeface="Times New Roman"/>
                <a:cs typeface="Times New Roman"/>
              </a:rPr>
              <a:t>nal,</a:t>
            </a:r>
            <a:r>
              <a:rPr dirty="0" smtClean="0" sz="1200" spc="2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ab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8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87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ig</a:t>
            </a:r>
            <a:r>
              <a:rPr dirty="0" smtClean="0" sz="1200" spc="16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al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ty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r>
              <a:rPr dirty="0" smtClean="0" sz="1200" spc="1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ssionals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your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sine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eds.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31" y="699911"/>
            <a:ext cx="14012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b="1">
                <a:solidFill>
                  <a:srgbClr val="FFFFFF"/>
                </a:solidFill>
                <a:latin typeface="Times New Roman"/>
                <a:cs typeface="Times New Roman"/>
              </a:rPr>
              <a:t>Wel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0476" y="1806772"/>
            <a:ext cx="34385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packet</a:t>
            </a:r>
            <a:r>
              <a:rPr dirty="0" smtClean="0" sz="1200" spc="-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5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desig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</a:t>
            </a:r>
            <a:r>
              <a:rPr dirty="0" smtClean="0" sz="1200" spc="1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iew</a:t>
            </a:r>
            <a:r>
              <a:rPr dirty="0" smtClean="0" sz="1200" spc="-1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0476" y="2062764"/>
            <a:ext cx="11526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7467" y="2093284"/>
            <a:ext cx="4848578" cy="1458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250"/>
              </a:lnSpc>
              <a:spcBef>
                <a:spcPts val="62"/>
              </a:spcBef>
            </a:pPr>
            <a:r>
              <a:rPr dirty="0" smtClean="0" sz="1200" spc="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ntr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cti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about</a:t>
            </a:r>
            <a:r>
              <a:rPr dirty="0" smtClean="0" sz="1200" spc="-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ph.</a:t>
            </a:r>
            <a:r>
              <a:rPr dirty="0" smtClean="0" sz="1200" spc="2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What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6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do,</a:t>
            </a:r>
            <a:r>
              <a:rPr dirty="0" smtClean="0" sz="1200" spc="13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who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6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lp</a:t>
            </a:r>
            <a:r>
              <a:rPr dirty="0" smtClean="0" sz="1200" spc="23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8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" marR="13586">
              <a:lnSpc>
                <a:spcPct val="95825"/>
              </a:lnSpc>
              <a:spcBef>
                <a:spcPts val="21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1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ices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6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er.</a:t>
            </a:r>
            <a:endParaRPr sz="1200">
              <a:latin typeface="Times New Roman"/>
              <a:cs typeface="Times New Roman"/>
            </a:endParaRPr>
          </a:p>
          <a:p>
            <a:pPr marL="12700" marR="896873">
              <a:lnSpc>
                <a:spcPts val="1379"/>
              </a:lnSpc>
              <a:spcBef>
                <a:spcPts val="878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7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17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yo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6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r>
              <a:rPr dirty="0" smtClean="0" sz="1200" spc="13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ssistant.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896873">
              <a:lnSpc>
                <a:spcPts val="1379"/>
              </a:lnSpc>
              <a:spcBef>
                <a:spcPts val="87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7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best</a:t>
            </a:r>
            <a:r>
              <a:rPr dirty="0" smtClean="0" sz="1200" spc="3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wa</a:t>
            </a:r>
            <a:r>
              <a:rPr dirty="0" smtClean="0" sz="1200" spc="-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6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ntac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19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aft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ice</a:t>
            </a:r>
            <a:r>
              <a:rPr dirty="0" smtClean="0" sz="1200" spc="12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90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7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ways</a:t>
            </a:r>
            <a:r>
              <a:rPr dirty="0" smtClean="0" sz="1200" spc="-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4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ich</a:t>
            </a:r>
            <a:r>
              <a:rPr dirty="0" smtClean="0" sz="1200" spc="29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6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11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23">
                <a:latin typeface="Times New Roman"/>
                <a:cs typeface="Times New Roman"/>
              </a:rPr>
              <a:t> </a:t>
            </a:r>
            <a:r>
              <a:rPr dirty="0" smtClean="0" sz="1200" spc="9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rtual</a:t>
            </a:r>
            <a:r>
              <a:rPr dirty="0" smtClean="0" sz="1200" spc="20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4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73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1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8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perat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9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0476" y="2559842"/>
            <a:ext cx="115267" cy="776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9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4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0476" y="3947078"/>
            <a:ext cx="5284724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24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ard</a:t>
            </a:r>
            <a:r>
              <a:rPr dirty="0" smtClean="0" sz="1200" spc="-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rk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25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are</a:t>
            </a:r>
            <a:r>
              <a:rPr dirty="0" smtClean="0" sz="1200" spc="2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cited</a:t>
            </a:r>
            <a:r>
              <a:rPr dirty="0" smtClean="0" sz="1200" spc="1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2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247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21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lp</a:t>
            </a:r>
            <a:r>
              <a:rPr dirty="0" smtClean="0" sz="1200" spc="23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50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row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yo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2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5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r>
              <a:rPr dirty="0" smtClean="0" sz="1200" spc="1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assistant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based</a:t>
            </a:r>
            <a:r>
              <a:rPr dirty="0" smtClean="0" sz="1200" spc="-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3067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3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4568952" cy="5143498"/>
          </a:xfrm>
          <a:custGeom>
            <a:avLst/>
            <a:gdLst/>
            <a:ahLst/>
            <a:cxnLst/>
            <a:rect l="l" t="t" r="r" b="b"/>
            <a:pathLst>
              <a:path w="4568952" h="5143498">
                <a:moveTo>
                  <a:pt x="0" y="5143498"/>
                </a:moveTo>
                <a:lnTo>
                  <a:pt x="4568952" y="5143498"/>
                </a:lnTo>
                <a:lnTo>
                  <a:pt x="4568952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68952" y="0"/>
            <a:ext cx="4575048" cy="5143500"/>
          </a:xfrm>
          <a:custGeom>
            <a:avLst/>
            <a:gdLst/>
            <a:ahLst/>
            <a:cxnLst/>
            <a:rect l="l" t="t" r="r" b="b"/>
            <a:pathLst>
              <a:path w="4575048" h="5143500">
                <a:moveTo>
                  <a:pt x="4575048" y="0"/>
                </a:moveTo>
                <a:lnTo>
                  <a:pt x="0" y="0"/>
                </a:lnTo>
                <a:lnTo>
                  <a:pt x="0" y="5143499"/>
                </a:lnTo>
                <a:lnTo>
                  <a:pt x="4575048" y="5143499"/>
                </a:lnTo>
                <a:lnTo>
                  <a:pt x="457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54652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25525" y="1140601"/>
            <a:ext cx="23049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207" sz="3600" spc="-9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baseline="1207" sz="3600" spc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mtClean="0" baseline="1207" sz="3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207" sz="36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207" sz="3600" spc="0">
                <a:solidFill>
                  <a:srgbClr val="FFFFFF"/>
                </a:solidFill>
                <a:latin typeface="Times New Roman"/>
                <a:cs typeface="Times New Roman"/>
              </a:rPr>
              <a:t>TopV</a:t>
            </a:r>
            <a:r>
              <a:rPr dirty="0" smtClean="0" baseline="1207" sz="36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207" sz="3600" spc="0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4094" y="1160505"/>
            <a:ext cx="3009087" cy="569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825"/>
              </a:lnSpc>
              <a:spcBef>
                <a:spcPts val="91"/>
              </a:spcBef>
            </a:pPr>
            <a:r>
              <a:rPr dirty="0" smtClean="0" sz="1800" spc="0">
                <a:latin typeface="Times New Roman"/>
                <a:cs typeface="Times New Roman"/>
              </a:rPr>
              <a:t>Our</a:t>
            </a:r>
            <a:r>
              <a:rPr dirty="0" smtClean="0" sz="1800" spc="215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valu</a:t>
            </a:r>
            <a:r>
              <a:rPr dirty="0" smtClean="0" sz="1800" spc="4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428" b="1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inf</a:t>
            </a:r>
            <a:r>
              <a:rPr dirty="0" smtClean="0" sz="1800" spc="-4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rm</a:t>
            </a:r>
            <a:r>
              <a:rPr dirty="0" smtClean="0" sz="1800" spc="29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our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3"/>
              </a:spcBef>
            </a:pPr>
            <a:r>
              <a:rPr dirty="0" smtClean="0" sz="1800" spc="0">
                <a:latin typeface="Times New Roman"/>
                <a:cs typeface="Times New Roman"/>
              </a:rPr>
              <a:t>th</a:t>
            </a:r>
            <a:r>
              <a:rPr dirty="0" smtClean="0" sz="1800" spc="-5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ughts,</a:t>
            </a:r>
            <a:r>
              <a:rPr dirty="0" smtClean="0" sz="1800" spc="-42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w</a:t>
            </a:r>
            <a:r>
              <a:rPr dirty="0" smtClean="0" sz="1800" spc="-5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rds</a:t>
            </a:r>
            <a:r>
              <a:rPr dirty="0" smtClean="0" sz="1800" spc="-25">
                <a:latin typeface="Times New Roman"/>
                <a:cs typeface="Times New Roman"/>
              </a:rPr>
              <a:t> 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nd</a:t>
            </a:r>
            <a:r>
              <a:rPr dirty="0" smtClean="0" sz="1800" spc="446">
                <a:latin typeface="Times New Roman"/>
                <a:cs typeface="Times New Roman"/>
              </a:rPr>
              <a:t> 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ctions.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525" y="1822281"/>
            <a:ext cx="2860658" cy="1331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90">
              <a:lnSpc>
                <a:spcPts val="2155"/>
              </a:lnSpc>
              <a:spcBef>
                <a:spcPts val="107"/>
              </a:spcBef>
            </a:pP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Our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-4" i="1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dirty="0" smtClean="0" sz="2000" spc="9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dirty="0" smtClean="0" sz="2000" spc="9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endParaRPr sz="2000">
              <a:latin typeface="Georgia"/>
              <a:cs typeface="Georgia"/>
            </a:endParaRPr>
          </a:p>
          <a:p>
            <a:pPr marL="12700" marR="30590">
              <a:lnSpc>
                <a:spcPct val="94685"/>
              </a:lnSpc>
              <a:spcBef>
                <a:spcPts val="377"/>
              </a:spcBef>
            </a:pP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entre</a:t>
            </a:r>
            <a:r>
              <a:rPr dirty="0" smtClean="0" sz="2000" spc="9" i="1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re</a:t>
            </a:r>
            <a:r>
              <a:rPr dirty="0" smtClean="0" sz="2000" spc="-9" i="1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2000" spc="-9" i="1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urs</a:t>
            </a:r>
            <a:r>
              <a:rPr dirty="0" smtClean="0" sz="2000" spc="-39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14583"/>
              </a:lnSpc>
              <a:spcBef>
                <a:spcPts val="548"/>
              </a:spcBef>
            </a:pPr>
            <a:r>
              <a:rPr dirty="0" smtClean="0" sz="2000" spc="-4" i="1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usi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ess</a:t>
            </a:r>
            <a:r>
              <a:rPr dirty="0" smtClean="0" sz="2000" spc="-9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ow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ers</a:t>
            </a:r>
            <a:r>
              <a:rPr dirty="0" smtClean="0" sz="2000" spc="-9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cus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dirty="0" smtClean="0" sz="2000" spc="-4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what</a:t>
            </a:r>
            <a:r>
              <a:rPr dirty="0" smtClean="0" sz="2000" spc="9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they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2000" spc="9" i="1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ov</a:t>
            </a:r>
            <a:r>
              <a:rPr dirty="0" smtClean="0" sz="2000" spc="4" i="1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2000" spc="0" i="1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4094" y="2090948"/>
            <a:ext cx="164574" cy="569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66F3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388"/>
              </a:spcBef>
            </a:pPr>
            <a:r>
              <a:rPr dirty="0" smtClean="0" sz="1800" spc="0">
                <a:solidFill>
                  <a:srgbClr val="F66F3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0606" y="2106683"/>
            <a:ext cx="2642980" cy="1516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825"/>
              </a:lnSpc>
              <a:spcBef>
                <a:spcPts val="91"/>
              </a:spcBef>
            </a:pPr>
            <a:r>
              <a:rPr dirty="0" smtClean="0" sz="1800" spc="0">
                <a:latin typeface="Times New Roman"/>
                <a:cs typeface="Times New Roman"/>
              </a:rPr>
              <a:t>We</a:t>
            </a:r>
            <a:r>
              <a:rPr dirty="0" smtClean="0" sz="1800" spc="433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highly</a:t>
            </a:r>
            <a:r>
              <a:rPr dirty="0" smtClean="0" sz="1800" spc="229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v</a:t>
            </a:r>
            <a:r>
              <a:rPr dirty="0" smtClean="0" sz="1800" spc="-9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lue</a:t>
            </a:r>
            <a:r>
              <a:rPr dirty="0" smtClean="0" sz="1800" spc="360">
                <a:latin typeface="Times New Roman"/>
                <a:cs typeface="Times New Roman"/>
              </a:rPr>
              <a:t> </a:t>
            </a:r>
            <a:r>
              <a:rPr dirty="0" smtClean="0" sz="1800" spc="-4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nt</a:t>
            </a:r>
            <a:r>
              <a:rPr dirty="0" smtClean="0" sz="1800" spc="-4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grity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3"/>
              </a:spcBef>
            </a:pPr>
            <a:r>
              <a:rPr dirty="0" smtClean="0" sz="1800" spc="0">
                <a:latin typeface="Times New Roman"/>
                <a:cs typeface="Times New Roman"/>
              </a:rPr>
              <a:t>Dedication</a:t>
            </a:r>
            <a:r>
              <a:rPr dirty="0" smtClean="0" sz="1800" spc="-4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to</a:t>
            </a:r>
            <a:r>
              <a:rPr dirty="0" smtClean="0" sz="1800" spc="224">
                <a:latin typeface="Times New Roman"/>
                <a:cs typeface="Times New Roman"/>
              </a:rPr>
              <a:t> </a:t>
            </a:r>
            <a:r>
              <a:rPr dirty="0" smtClean="0" sz="1800" spc="4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-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tinuo</a:t>
            </a:r>
            <a:r>
              <a:rPr dirty="0" smtClean="0" sz="1800" spc="-4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414"/>
              </a:spcBef>
            </a:pPr>
            <a:r>
              <a:rPr dirty="0" smtClean="0" sz="1800">
                <a:latin typeface="Times New Roman"/>
                <a:cs typeface="Times New Roman"/>
              </a:rPr>
              <a:t>Im</a:t>
            </a:r>
            <a:r>
              <a:rPr dirty="0" smtClean="0" sz="1800" spc="-4">
                <a:latin typeface="Times New Roman"/>
                <a:cs typeface="Times New Roman"/>
              </a:rPr>
              <a:t>p</a:t>
            </a:r>
            <a:r>
              <a:rPr dirty="0" smtClean="0" sz="1800" spc="0">
                <a:latin typeface="Times New Roman"/>
                <a:cs typeface="Times New Roman"/>
              </a:rPr>
              <a:t>rovement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414"/>
              </a:spcBef>
            </a:pPr>
            <a:r>
              <a:rPr dirty="0" smtClean="0" sz="1800" spc="0">
                <a:latin typeface="Times New Roman"/>
                <a:cs typeface="Times New Roman"/>
              </a:rPr>
              <a:t>Focus</a:t>
            </a:r>
            <a:r>
              <a:rPr dirty="0" smtClean="0" sz="1800" spc="429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on</a:t>
            </a:r>
            <a:r>
              <a:rPr dirty="0" smtClean="0" sz="1800" spc="23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-4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248">
                <a:latin typeface="Times New Roman"/>
                <a:cs typeface="Times New Roman"/>
              </a:rPr>
              <a:t> </a:t>
            </a:r>
            <a:r>
              <a:rPr dirty="0" smtClean="0" sz="1800" spc="4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ust</a:t>
            </a:r>
            <a:r>
              <a:rPr dirty="0" smtClean="0" sz="1800" spc="-9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mers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415"/>
              </a:spcBef>
            </a:pPr>
            <a:r>
              <a:rPr dirty="0" smtClean="0" sz="1800">
                <a:latin typeface="Times New Roman"/>
                <a:cs typeface="Times New Roman"/>
              </a:rPr>
              <a:t>go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4094" y="3037606"/>
            <a:ext cx="16457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66F3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2685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4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7464552" y="1932432"/>
            <a:ext cx="1466850" cy="227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873279" indent="17729">
              <a:lnSpc>
                <a:spcPts val="1250"/>
              </a:lnSpc>
              <a:spcBef>
                <a:spcPts val="8240"/>
              </a:spcBef>
            </a:pP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-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HELP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5048" y="0"/>
            <a:ext cx="4568952" cy="5143498"/>
          </a:xfrm>
          <a:custGeom>
            <a:avLst/>
            <a:gdLst/>
            <a:ahLst/>
            <a:cxnLst/>
            <a:rect l="l" t="t" r="r" b="b"/>
            <a:pathLst>
              <a:path w="4568952" h="5143498">
                <a:moveTo>
                  <a:pt x="0" y="5143498"/>
                </a:moveTo>
                <a:lnTo>
                  <a:pt x="4568952" y="5143498"/>
                </a:lnTo>
                <a:lnTo>
                  <a:pt x="4568952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575048" cy="5143500"/>
          </a:xfrm>
          <a:custGeom>
            <a:avLst/>
            <a:gdLst/>
            <a:ahLst/>
            <a:cxnLst/>
            <a:rect l="l" t="t" r="r" b="b"/>
            <a:pathLst>
              <a:path w="4575048" h="5143500">
                <a:moveTo>
                  <a:pt x="4575048" y="0"/>
                </a:moveTo>
                <a:lnTo>
                  <a:pt x="0" y="0"/>
                </a:lnTo>
                <a:lnTo>
                  <a:pt x="0" y="5143499"/>
                </a:lnTo>
                <a:lnTo>
                  <a:pt x="4575048" y="5143499"/>
                </a:lnTo>
                <a:lnTo>
                  <a:pt x="457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575048" y="0"/>
            <a:ext cx="112775" cy="514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353556" y="2173224"/>
            <a:ext cx="2244090" cy="221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152644" y="1667255"/>
            <a:ext cx="1514094" cy="163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17692" y="423672"/>
            <a:ext cx="1773173" cy="1856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73696" y="1932432"/>
            <a:ext cx="1457705" cy="2273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831080" y="1466075"/>
            <a:ext cx="723150" cy="1063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721096" y="574535"/>
            <a:ext cx="430542" cy="852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39851" y="599510"/>
            <a:ext cx="3060098" cy="1019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250"/>
              </a:lnSpc>
              <a:spcBef>
                <a:spcPts val="62"/>
              </a:spcBef>
            </a:pPr>
            <a:r>
              <a:rPr dirty="0" smtClean="0" sz="1200" spc="0" b="1">
                <a:latin typeface="Times New Roman"/>
                <a:cs typeface="Times New Roman"/>
              </a:rPr>
              <a:t>W</a:t>
            </a:r>
            <a:r>
              <a:rPr dirty="0" smtClean="0" sz="1200" spc="4" b="1">
                <a:latin typeface="Times New Roman"/>
                <a:cs typeface="Times New Roman"/>
              </a:rPr>
              <a:t>h</a:t>
            </a:r>
            <a:r>
              <a:rPr dirty="0" smtClean="0" sz="1200" spc="0" b="1">
                <a:latin typeface="Times New Roman"/>
                <a:cs typeface="Times New Roman"/>
              </a:rPr>
              <a:t>at</a:t>
            </a:r>
            <a:r>
              <a:rPr dirty="0" smtClean="0" sz="1200" spc="254" b="1"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latin typeface="Times New Roman"/>
                <a:cs typeface="Times New Roman"/>
              </a:rPr>
              <a:t>w</a:t>
            </a:r>
            <a:r>
              <a:rPr dirty="0" smtClean="0" sz="1200" spc="0" b="1">
                <a:latin typeface="Times New Roman"/>
                <a:cs typeface="Times New Roman"/>
              </a:rPr>
              <a:t>e</a:t>
            </a:r>
            <a:r>
              <a:rPr dirty="0" smtClean="0" sz="1200" spc="281" b="1">
                <a:latin typeface="Times New Roman"/>
                <a:cs typeface="Times New Roman"/>
              </a:rPr>
              <a:t> </a:t>
            </a:r>
            <a:r>
              <a:rPr dirty="0" smtClean="0" sz="1200" spc="-4" b="1">
                <a:latin typeface="Times New Roman"/>
                <a:cs typeface="Times New Roman"/>
              </a:rPr>
              <a:t>d</a:t>
            </a:r>
            <a:r>
              <a:rPr dirty="0" smtClean="0" sz="1200" spc="0" b="1">
                <a:latin typeface="Times New Roman"/>
                <a:cs typeface="Times New Roman"/>
              </a:rPr>
              <a:t>o</a:t>
            </a:r>
            <a:r>
              <a:rPr dirty="0" smtClean="0" sz="1200" spc="178" b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work</a:t>
            </a:r>
            <a:r>
              <a:rPr dirty="0" smtClean="0" sz="1200" spc="23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pa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best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12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4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stant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7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221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ness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7"/>
              </a:spcBef>
            </a:pP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eds</a:t>
            </a:r>
            <a:r>
              <a:rPr dirty="0" smtClean="0" sz="1200" spc="-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ant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1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smo</a:t>
            </a:r>
            <a:r>
              <a:rPr dirty="0" smtClean="0" sz="1200" spc="11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3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7"/>
              </a:spcBef>
            </a:pP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</a:t>
            </a:r>
            <a:r>
              <a:rPr dirty="0" smtClean="0" sz="1200" spc="0">
                <a:latin typeface="Times New Roman"/>
                <a:cs typeface="Times New Roman"/>
              </a:rPr>
              <a:t>nal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relat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ip</a:t>
            </a:r>
            <a:r>
              <a:rPr dirty="0" smtClean="0" sz="1200" spc="-12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betwe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97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7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4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454" y="1184862"/>
            <a:ext cx="772640" cy="336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684" indent="-252984">
              <a:lnSpc>
                <a:spcPts val="1250"/>
              </a:lnSpc>
              <a:spcBef>
                <a:spcPts val="132"/>
              </a:spcBef>
            </a:pPr>
            <a:r>
              <a:rPr dirty="0" smtClean="0" sz="1200" spc="4" b="1">
                <a:latin typeface="Arial"/>
                <a:cs typeface="Arial"/>
              </a:rPr>
              <a:t>W</a:t>
            </a:r>
            <a:r>
              <a:rPr dirty="0" smtClean="0" sz="1200" spc="0" b="1">
                <a:latin typeface="Arial"/>
                <a:cs typeface="Arial"/>
              </a:rPr>
              <a:t>H</a:t>
            </a:r>
            <a:r>
              <a:rPr dirty="0" smtClean="0" sz="1200" spc="-125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T</a:t>
            </a:r>
            <a:r>
              <a:rPr dirty="0" smtClean="0" sz="1200" spc="25" b="1">
                <a:latin typeface="Arial"/>
                <a:cs typeface="Arial"/>
              </a:rPr>
              <a:t> </a:t>
            </a:r>
            <a:r>
              <a:rPr dirty="0" smtClean="0" sz="1200" spc="4" b="1">
                <a:latin typeface="Arial"/>
                <a:cs typeface="Arial"/>
              </a:rPr>
              <a:t>W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851" y="2014290"/>
            <a:ext cx="3074924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0" b="1">
                <a:latin typeface="Times New Roman"/>
                <a:cs typeface="Times New Roman"/>
              </a:rPr>
              <a:t>W</a:t>
            </a:r>
            <a:r>
              <a:rPr dirty="0" smtClean="0" sz="1200" spc="4" b="1">
                <a:latin typeface="Times New Roman"/>
                <a:cs typeface="Times New Roman"/>
              </a:rPr>
              <a:t>h</a:t>
            </a:r>
            <a:r>
              <a:rPr dirty="0" smtClean="0" sz="1200" spc="0" b="1">
                <a:latin typeface="Times New Roman"/>
                <a:cs typeface="Times New Roman"/>
              </a:rPr>
              <a:t>o</a:t>
            </a:r>
            <a:r>
              <a:rPr dirty="0" smtClean="0" sz="1200" spc="254" b="1"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latin typeface="Times New Roman"/>
                <a:cs typeface="Times New Roman"/>
              </a:rPr>
              <a:t>w</a:t>
            </a:r>
            <a:r>
              <a:rPr dirty="0" smtClean="0" sz="1200" spc="0" b="1">
                <a:latin typeface="Times New Roman"/>
                <a:cs typeface="Times New Roman"/>
              </a:rPr>
              <a:t>e</a:t>
            </a:r>
            <a:r>
              <a:rPr dirty="0" smtClean="0" sz="1200" spc="281" b="1"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latin typeface="Times New Roman"/>
                <a:cs typeface="Times New Roman"/>
              </a:rPr>
              <a:t>help</a:t>
            </a:r>
            <a:r>
              <a:rPr dirty="0" smtClean="0" sz="1200" spc="178" b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ma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Medi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2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sine</a:t>
            </a:r>
            <a:r>
              <a:rPr dirty="0" smtClean="0" sz="1200" spc="0">
                <a:latin typeface="Times New Roman"/>
                <a:cs typeface="Times New Roman"/>
              </a:rPr>
              <a:t>sse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21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ual</a:t>
            </a:r>
            <a:r>
              <a:rPr dirty="0" smtClean="0" sz="1200" spc="24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trep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eurs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7553" y="2294595"/>
            <a:ext cx="699449" cy="336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30"/>
              </a:lnSpc>
              <a:spcBef>
                <a:spcPts val="66"/>
              </a:spcBef>
            </a:pPr>
            <a:r>
              <a:rPr dirty="0" smtClean="0" sz="1200" spc="4" b="1">
                <a:latin typeface="Arial"/>
                <a:cs typeface="Arial"/>
              </a:rPr>
              <a:t>W</a:t>
            </a:r>
            <a:r>
              <a:rPr dirty="0" smtClean="0" sz="1200" spc="-4" b="1">
                <a:latin typeface="Arial"/>
                <a:cs typeface="Arial"/>
              </a:rPr>
              <a:t>H</a:t>
            </a:r>
            <a:r>
              <a:rPr dirty="0" smtClean="0" sz="1200" spc="0" b="1">
                <a:latin typeface="Arial"/>
                <a:cs typeface="Arial"/>
              </a:rPr>
              <a:t>O</a:t>
            </a:r>
            <a:r>
              <a:rPr dirty="0" smtClean="0" sz="1200" spc="-9" b="1">
                <a:latin typeface="Arial"/>
                <a:cs typeface="Arial"/>
              </a:rPr>
              <a:t> </a:t>
            </a:r>
            <a:r>
              <a:rPr dirty="0" smtClean="0" sz="1200" spc="4" b="1">
                <a:latin typeface="Arial"/>
                <a:cs typeface="Arial"/>
              </a:rPr>
              <a:t>W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16586" marR="128152" algn="ctr">
              <a:lnSpc>
                <a:spcPts val="1250"/>
              </a:lnSpc>
            </a:pPr>
            <a:r>
              <a:rPr dirty="0" smtClean="0" sz="1200" spc="0" b="1"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851" y="2797626"/>
            <a:ext cx="2890062" cy="388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4" b="1">
                <a:latin typeface="Times New Roman"/>
                <a:cs typeface="Times New Roman"/>
              </a:rPr>
              <a:t>H</a:t>
            </a:r>
            <a:r>
              <a:rPr dirty="0" smtClean="0" sz="1200" spc="4" b="1">
                <a:latin typeface="Times New Roman"/>
                <a:cs typeface="Times New Roman"/>
              </a:rPr>
              <a:t>o</a:t>
            </a:r>
            <a:r>
              <a:rPr dirty="0" smtClean="0" sz="1200" spc="0" b="1">
                <a:latin typeface="Times New Roman"/>
                <a:cs typeface="Times New Roman"/>
              </a:rPr>
              <a:t>w</a:t>
            </a:r>
            <a:r>
              <a:rPr dirty="0" smtClean="0" sz="1200" spc="242" b="1"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latin typeface="Times New Roman"/>
                <a:cs typeface="Times New Roman"/>
              </a:rPr>
              <a:t>w</a:t>
            </a:r>
            <a:r>
              <a:rPr dirty="0" smtClean="0" sz="1200" spc="0" b="1">
                <a:latin typeface="Times New Roman"/>
                <a:cs typeface="Times New Roman"/>
              </a:rPr>
              <a:t>e</a:t>
            </a:r>
            <a:r>
              <a:rPr dirty="0" smtClean="0" sz="1200" spc="266" b="1"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latin typeface="Times New Roman"/>
                <a:cs typeface="Times New Roman"/>
              </a:rPr>
              <a:t>h</a:t>
            </a:r>
            <a:r>
              <a:rPr dirty="0" smtClean="0" sz="1200" spc="0" b="1">
                <a:latin typeface="Times New Roman"/>
                <a:cs typeface="Times New Roman"/>
              </a:rPr>
              <a:t>e</a:t>
            </a:r>
            <a:r>
              <a:rPr dirty="0" smtClean="0" sz="1200" spc="-4" b="1">
                <a:latin typeface="Times New Roman"/>
                <a:cs typeface="Times New Roman"/>
              </a:rPr>
              <a:t>l</a:t>
            </a:r>
            <a:r>
              <a:rPr dirty="0" smtClean="0" sz="1200" spc="0" b="1">
                <a:latin typeface="Times New Roman"/>
                <a:cs typeface="Times New Roman"/>
              </a:rPr>
              <a:t>p</a:t>
            </a:r>
            <a:r>
              <a:rPr dirty="0" smtClean="0" sz="1200" spc="189" b="1"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latin typeface="Times New Roman"/>
                <a:cs typeface="Times New Roman"/>
              </a:rPr>
              <a:t>t</a:t>
            </a:r>
            <a:r>
              <a:rPr dirty="0" smtClean="0" sz="1200" spc="4" b="1">
                <a:latin typeface="Times New Roman"/>
                <a:cs typeface="Times New Roman"/>
              </a:rPr>
              <a:t>h</a:t>
            </a:r>
            <a:r>
              <a:rPr dirty="0" smtClean="0" sz="1200" spc="0" b="1">
                <a:latin typeface="Times New Roman"/>
                <a:cs typeface="Times New Roman"/>
              </a:rPr>
              <a:t>em</a:t>
            </a:r>
            <a:r>
              <a:rPr dirty="0" smtClean="0" sz="1200" spc="252" b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ers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nali</a:t>
            </a:r>
            <a:r>
              <a:rPr dirty="0" smtClean="0" sz="1200" spc="-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ed,</a:t>
            </a:r>
            <a:r>
              <a:rPr dirty="0" smtClean="0" sz="1200" spc="-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tai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212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ser</a:t>
            </a:r>
            <a:r>
              <a:rPr dirty="0" smtClean="0" sz="1200" spc="-11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ices</a:t>
            </a:r>
            <a:r>
              <a:rPr dirty="0" smtClean="0" sz="1200" spc="-10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spec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fic</a:t>
            </a:r>
            <a:r>
              <a:rPr dirty="0" smtClean="0" sz="1200" spc="2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0578" y="3088846"/>
            <a:ext cx="597227" cy="336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1281" indent="-338581">
              <a:lnSpc>
                <a:spcPts val="1250"/>
              </a:lnSpc>
              <a:spcBef>
                <a:spcPts val="132"/>
              </a:spcBef>
            </a:pPr>
            <a:r>
              <a:rPr dirty="0" smtClean="0" sz="1200" spc="0" b="1">
                <a:latin typeface="Arial"/>
                <a:cs typeface="Arial"/>
              </a:rPr>
              <a:t>HOW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W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851" y="3581343"/>
            <a:ext cx="3102864" cy="10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0" b="1">
                <a:latin typeface="Times New Roman"/>
                <a:cs typeface="Times New Roman"/>
              </a:rPr>
              <a:t>Our</a:t>
            </a:r>
            <a:r>
              <a:rPr dirty="0" smtClean="0" sz="1200" spc="-7" b="1"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latin typeface="Times New Roman"/>
                <a:cs typeface="Times New Roman"/>
              </a:rPr>
              <a:t>Specia</a:t>
            </a:r>
            <a:r>
              <a:rPr dirty="0" smtClean="0" sz="1200" spc="-5" b="1">
                <a:latin typeface="Times New Roman"/>
                <a:cs typeface="Times New Roman"/>
              </a:rPr>
              <a:t>l</a:t>
            </a:r>
            <a:r>
              <a:rPr dirty="0" smtClean="0" sz="1200" spc="0" b="1">
                <a:latin typeface="Times New Roman"/>
                <a:cs typeface="Times New Roman"/>
              </a:rPr>
              <a:t>t</a:t>
            </a:r>
            <a:r>
              <a:rPr dirty="0" smtClean="0" sz="1200" spc="-5" b="1">
                <a:latin typeface="Times New Roman"/>
                <a:cs typeface="Times New Roman"/>
              </a:rPr>
              <a:t>i</a:t>
            </a:r>
            <a:r>
              <a:rPr dirty="0" smtClean="0" sz="1200" spc="0" b="1">
                <a:latin typeface="Times New Roman"/>
                <a:cs typeface="Times New Roman"/>
              </a:rPr>
              <a:t>es</a:t>
            </a:r>
            <a:r>
              <a:rPr dirty="0" smtClean="0" sz="1200" spc="45" b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tly</a:t>
            </a:r>
            <a:r>
              <a:rPr dirty="0" smtClean="0" sz="1200" spc="1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endParaRPr sz="1200">
              <a:latin typeface="Times New Roman"/>
              <a:cs typeface="Times New Roman"/>
            </a:endParaRPr>
          </a:p>
          <a:p>
            <a:pPr marL="12700" marR="55653">
              <a:lnSpc>
                <a:spcPts val="1379"/>
              </a:lnSpc>
              <a:spcBef>
                <a:spcPts val="212"/>
              </a:spcBef>
            </a:pP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rig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rous</a:t>
            </a:r>
            <a:r>
              <a:rPr dirty="0" smtClean="0" sz="1200" spc="-6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scre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ning</a:t>
            </a:r>
            <a:r>
              <a:rPr dirty="0" smtClean="0" sz="1200" spc="3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al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55653">
              <a:lnSpc>
                <a:spcPts val="1379"/>
              </a:lnSpc>
              <a:spcBef>
                <a:spcPts val="277"/>
              </a:spcBef>
            </a:pP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ste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at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ca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ly</a:t>
            </a:r>
            <a:r>
              <a:rPr dirty="0" smtClean="0" sz="1200" spc="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ed,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ield</a:t>
            </a:r>
            <a:r>
              <a:rPr dirty="0" smtClean="0" sz="1200" spc="12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thing</a:t>
            </a:r>
            <a:r>
              <a:rPr dirty="0" smtClean="0" sz="1200" spc="-21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55653">
              <a:lnSpc>
                <a:spcPts val="1379"/>
              </a:lnSpc>
              <a:spcBef>
                <a:spcPts val="277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2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best</a:t>
            </a:r>
            <a:r>
              <a:rPr dirty="0" smtClean="0" sz="1200" spc="-3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8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6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most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adept</a:t>
            </a:r>
            <a:r>
              <a:rPr dirty="0" smtClean="0" sz="1200" spc="6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manpow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55653">
              <a:lnSpc>
                <a:spcPts val="1379"/>
              </a:lnSpc>
              <a:spcBef>
                <a:spcPts val="277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any</a:t>
            </a:r>
            <a:r>
              <a:rPr dirty="0" smtClean="0" sz="1200" spc="23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equi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es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20836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5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586228" y="0"/>
            <a:ext cx="112775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584957" y="-12699"/>
            <a:ext cx="6562598" cy="5136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16862" y="97028"/>
            <a:ext cx="591565" cy="591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52676" y="715864"/>
            <a:ext cx="45065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FD6938"/>
                </a:solidFill>
                <a:latin typeface="Times New Roman"/>
                <a:cs typeface="Times New Roman"/>
              </a:rPr>
              <a:t>TOP</a:t>
            </a:r>
            <a:r>
              <a:rPr dirty="0" smtClean="0" sz="700">
                <a:solidFill>
                  <a:srgbClr val="3F3F3F"/>
                </a:solidFill>
                <a:latin typeface="Times New Roman"/>
                <a:cs typeface="Times New Roman"/>
              </a:rPr>
              <a:t>V</a:t>
            </a:r>
            <a:r>
              <a:rPr dirty="0" smtClean="0" sz="700">
                <a:solidFill>
                  <a:srgbClr val="A3563B"/>
                </a:solidFill>
                <a:latin typeface="Times New Roman"/>
                <a:cs typeface="Times New Roman"/>
              </a:rPr>
              <a:t>AP</a:t>
            </a:r>
            <a:r>
              <a:rPr dirty="0" smtClean="0" sz="700">
                <a:solidFill>
                  <a:srgbClr val="FD6938"/>
                </a:solidFill>
                <a:latin typeface="Times New Roman"/>
                <a:cs typeface="Times New Roman"/>
              </a:rPr>
              <a:t>H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910" y="3358684"/>
            <a:ext cx="2161133" cy="108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66F30"/>
                </a:solidFill>
                <a:latin typeface="Times New Roman"/>
                <a:cs typeface="Times New Roman"/>
              </a:rPr>
              <a:t>Business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2400" spc="0" b="1">
                <a:solidFill>
                  <a:srgbClr val="F66F30"/>
                </a:solidFill>
                <a:latin typeface="Times New Roman"/>
                <a:cs typeface="Times New Roman"/>
              </a:rPr>
              <a:t>Understanding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4685"/>
              </a:lnSpc>
              <a:spcBef>
                <a:spcPts val="1125"/>
              </a:spcBef>
            </a:pPr>
            <a:r>
              <a:rPr dirty="0" smtClean="0" sz="1800" spc="4" i="1">
                <a:solidFill>
                  <a:srgbClr val="7E7E7E"/>
                </a:solidFill>
                <a:latin typeface="Georgia"/>
                <a:cs typeface="Georgia"/>
              </a:rPr>
              <a:t>O</a:t>
            </a:r>
            <a:r>
              <a:rPr dirty="0" smtClean="0" sz="1800" spc="0" i="1">
                <a:solidFill>
                  <a:srgbClr val="7E7E7E"/>
                </a:solidFill>
                <a:latin typeface="Georgia"/>
                <a:cs typeface="Georgia"/>
              </a:rPr>
              <a:t>v</a:t>
            </a:r>
            <a:r>
              <a:rPr dirty="0" smtClean="0" sz="1800" spc="4" i="1">
                <a:solidFill>
                  <a:srgbClr val="7E7E7E"/>
                </a:solidFill>
                <a:latin typeface="Georgia"/>
                <a:cs typeface="Georgia"/>
              </a:rPr>
              <a:t>e</a:t>
            </a:r>
            <a:r>
              <a:rPr dirty="0" smtClean="0" sz="1800" spc="0" i="1">
                <a:solidFill>
                  <a:srgbClr val="7E7E7E"/>
                </a:solidFill>
                <a:latin typeface="Georgia"/>
                <a:cs typeface="Georgia"/>
              </a:rPr>
              <a:t>rv</a:t>
            </a:r>
            <a:r>
              <a:rPr dirty="0" smtClean="0" sz="1800" spc="4" i="1">
                <a:solidFill>
                  <a:srgbClr val="7E7E7E"/>
                </a:solidFill>
                <a:latin typeface="Georgia"/>
                <a:cs typeface="Georgia"/>
              </a:rPr>
              <a:t>i</a:t>
            </a:r>
            <a:r>
              <a:rPr dirty="0" smtClean="0" sz="1800" spc="0" i="1">
                <a:solidFill>
                  <a:srgbClr val="7E7E7E"/>
                </a:solidFill>
                <a:latin typeface="Georgia"/>
                <a:cs typeface="Georgia"/>
              </a:rPr>
              <a:t>ew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43050" y="4866548"/>
            <a:ext cx="85321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7E7E7E"/>
                </a:solidFill>
                <a:latin typeface="Arial"/>
                <a:cs typeface="Arial"/>
              </a:rPr>
              <a:t>6|</a:t>
            </a:r>
            <a:r>
              <a:rPr dirty="0" smtClean="0" sz="1200" spc="-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200" spc="9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1200" spc="4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1200" spc="0">
                <a:solidFill>
                  <a:srgbClr val="7E7E7E"/>
                </a:solidFill>
                <a:latin typeface="Arial"/>
                <a:cs typeface="Arial"/>
              </a:rPr>
              <a:t>VAph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984754" y="332110"/>
            <a:ext cx="5777769" cy="695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630"/>
              </a:lnSpc>
              <a:spcBef>
                <a:spcPts val="81"/>
              </a:spcBef>
            </a:pPr>
            <a:r>
              <a:rPr dirty="0" smtClean="0" sz="1600" spc="-4" b="1">
                <a:latin typeface="Times New Roman"/>
                <a:cs typeface="Times New Roman"/>
              </a:rPr>
              <a:t>G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r>
              <a:rPr dirty="0" smtClean="0" sz="1600" spc="4" b="1">
                <a:latin typeface="Times New Roman"/>
                <a:cs typeface="Times New Roman"/>
              </a:rPr>
              <a:t>n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r>
              <a:rPr dirty="0" smtClean="0" sz="1600" spc="4" b="1"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latin typeface="Times New Roman"/>
                <a:cs typeface="Times New Roman"/>
              </a:rPr>
              <a:t>al</a:t>
            </a:r>
            <a:r>
              <a:rPr dirty="0" smtClean="0" sz="1600" spc="186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VA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837"/>
              </a:spcBef>
            </a:pPr>
            <a:r>
              <a:rPr dirty="0" smtClean="0" sz="1100" spc="4">
                <a:latin typeface="Times New Roman"/>
                <a:cs typeface="Times New Roman"/>
              </a:rPr>
              <a:t>G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67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As</a:t>
            </a:r>
            <a:r>
              <a:rPr dirty="0" smtClean="0" sz="1100" spc="7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p</a:t>
            </a:r>
            <a:r>
              <a:rPr dirty="0" smtClean="0" sz="1100" spc="200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ou</a:t>
            </a:r>
            <a:r>
              <a:rPr dirty="0" smtClean="0" sz="1100" spc="15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save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1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mo</a:t>
            </a:r>
            <a:r>
              <a:rPr dirty="0" smtClean="0" sz="1100" spc="-9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5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r>
              <a:rPr dirty="0" smtClean="0" sz="1100" spc="186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188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ou</a:t>
            </a:r>
            <a:r>
              <a:rPr dirty="0" smtClean="0" sz="1100" spc="15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4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sta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165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ay</a:t>
            </a:r>
            <a:r>
              <a:rPr dirty="0" smtClean="0" sz="1100" spc="20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ss</a:t>
            </a:r>
            <a:r>
              <a:rPr dirty="0" smtClean="0" sz="1100" spc="-28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04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w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-5">
                <a:latin typeface="Times New Roman"/>
                <a:cs typeface="Times New Roman"/>
              </a:rPr>
              <a:t>o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4">
                <a:latin typeface="Times New Roman"/>
                <a:cs typeface="Times New Roman"/>
              </a:rPr>
              <a:t> </a:t>
            </a:r>
            <a:r>
              <a:rPr dirty="0" smtClean="0" sz="1100" spc="9">
                <a:latin typeface="Times New Roman"/>
                <a:cs typeface="Times New Roman"/>
              </a:rPr>
              <a:t>b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46"/>
              </a:spcBef>
            </a:pP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1">
                <a:latin typeface="Times New Roman"/>
                <a:cs typeface="Times New Roman"/>
              </a:rPr>
              <a:t>p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d</a:t>
            </a:r>
            <a:r>
              <a:rPr dirty="0" smtClean="0" sz="1100" spc="-28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38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y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165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ay</a:t>
            </a:r>
            <a:r>
              <a:rPr dirty="0" smtClean="0" sz="1100" spc="20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4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ay</a:t>
            </a:r>
            <a:r>
              <a:rPr dirty="0" smtClean="0" sz="1100" spc="202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asks.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131" y="562751"/>
            <a:ext cx="17392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RVIEW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131" y="1088802"/>
            <a:ext cx="177952" cy="878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643" y="1151294"/>
            <a:ext cx="12185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latin typeface="Georgia"/>
                <a:cs typeface="Georgia"/>
              </a:rPr>
              <a:t>G</a:t>
            </a:r>
            <a:r>
              <a:rPr dirty="0" smtClean="0" sz="1800" spc="9">
                <a:latin typeface="Georgia"/>
                <a:cs typeface="Georgia"/>
              </a:rPr>
              <a:t>e</a:t>
            </a:r>
            <a:r>
              <a:rPr dirty="0" smtClean="0" sz="1800" spc="4">
                <a:latin typeface="Georgia"/>
                <a:cs typeface="Georgia"/>
              </a:rPr>
              <a:t>n</a:t>
            </a:r>
            <a:r>
              <a:rPr dirty="0" smtClean="0" sz="1800" spc="4">
                <a:latin typeface="Georgia"/>
                <a:cs typeface="Georgia"/>
              </a:rPr>
              <a:t>e</a:t>
            </a:r>
            <a:r>
              <a:rPr dirty="0" smtClean="0" sz="1800" spc="0">
                <a:latin typeface="Georgia"/>
                <a:cs typeface="Georgia"/>
              </a:rPr>
              <a:t>ral</a:t>
            </a:r>
            <a:r>
              <a:rPr dirty="0" smtClean="0" sz="1800" spc="-9">
                <a:latin typeface="Georgia"/>
                <a:cs typeface="Georgia"/>
              </a:rPr>
              <a:t> </a:t>
            </a:r>
            <a:r>
              <a:rPr dirty="0" smtClean="0" sz="1800" spc="0"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4754" y="1399757"/>
            <a:ext cx="1627697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dirty="0" smtClean="0" sz="1100" spc="0">
                <a:latin typeface="Times New Roman"/>
                <a:cs typeface="Times New Roman"/>
              </a:rPr>
              <a:t>Basic</a:t>
            </a:r>
            <a:r>
              <a:rPr dirty="0" smtClean="0" sz="1100" spc="19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G</a:t>
            </a:r>
            <a:r>
              <a:rPr dirty="0" smtClean="0" sz="1100" spc="4">
                <a:latin typeface="Times New Roman"/>
                <a:cs typeface="Times New Roman"/>
              </a:rPr>
              <a:t>V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-2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Tasks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7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4754" y="1629948"/>
            <a:ext cx="115267" cy="2894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14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4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14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2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14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5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13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2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14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1746" y="1669505"/>
            <a:ext cx="2994343" cy="285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275" marR="11396">
              <a:lnSpc>
                <a:spcPts val="1155"/>
              </a:lnSpc>
              <a:spcBef>
                <a:spcPts val="57"/>
              </a:spcBef>
            </a:pPr>
            <a:r>
              <a:rPr dirty="0" smtClean="0" sz="1100" spc="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ail</a:t>
            </a:r>
            <a:r>
              <a:rPr dirty="0" smtClean="0" sz="1100" spc="46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anag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/</a:t>
            </a:r>
            <a:r>
              <a:rPr dirty="0" smtClean="0" sz="1100" spc="-4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789"/>
              </a:spcBef>
            </a:pPr>
            <a:r>
              <a:rPr dirty="0" smtClean="0" sz="1100" spc="0">
                <a:latin typeface="Times New Roman"/>
                <a:cs typeface="Times New Roman"/>
              </a:rPr>
              <a:t>Book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24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1">
                <a:latin typeface="Times New Roman"/>
                <a:cs typeface="Times New Roman"/>
              </a:rPr>
              <a:t>p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24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6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856"/>
              </a:spcBef>
            </a:pP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0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</a:t>
            </a:r>
            <a:r>
              <a:rPr dirty="0" smtClean="0" sz="1100" spc="24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s/cus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st</a:t>
            </a:r>
            <a:r>
              <a:rPr dirty="0" smtClean="0" sz="1100" spc="-14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4">
                <a:latin typeface="Times New Roman"/>
                <a:cs typeface="Times New Roman"/>
              </a:rPr>
              <a:t>u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14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856"/>
              </a:spcBef>
            </a:pPr>
            <a:r>
              <a:rPr dirty="0" smtClean="0" sz="1100" spc="0">
                <a:latin typeface="Times New Roman"/>
                <a:cs typeface="Times New Roman"/>
              </a:rPr>
              <a:t>(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s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9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occas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1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cal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s)</a:t>
            </a:r>
            <a:r>
              <a:rPr dirty="0" smtClean="0" sz="1100" spc="138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al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nd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4"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856"/>
              </a:spcBef>
            </a:pPr>
            <a:r>
              <a:rPr dirty="0" smtClean="0" sz="1100" spc="0">
                <a:latin typeface="Times New Roman"/>
                <a:cs typeface="Times New Roman"/>
              </a:rPr>
              <a:t>Manag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76"/>
              </a:spcBef>
            </a:pPr>
            <a:r>
              <a:rPr dirty="0" smtClean="0" sz="1100" spc="0">
                <a:latin typeface="Times New Roman"/>
                <a:cs typeface="Times New Roman"/>
              </a:rPr>
              <a:t>F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Manag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nt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59"/>
              </a:spcBef>
            </a:pPr>
            <a:r>
              <a:rPr dirty="0" smtClean="0" sz="1100" spc="0">
                <a:latin typeface="Times New Roman"/>
                <a:cs typeface="Times New Roman"/>
              </a:rPr>
              <a:t>Si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223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ansc</a:t>
            </a:r>
            <a:r>
              <a:rPr dirty="0" smtClean="0" sz="1100" spc="-9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4">
                <a:latin typeface="Times New Roman"/>
                <a:cs typeface="Times New Roman"/>
              </a:rPr>
              <a:t>p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50"/>
              </a:spcBef>
            </a:pPr>
            <a:r>
              <a:rPr dirty="0" smtClean="0" sz="1100" spc="0">
                <a:latin typeface="Times New Roman"/>
                <a:cs typeface="Times New Roman"/>
              </a:rPr>
              <a:t>Taki</a:t>
            </a:r>
            <a:r>
              <a:rPr dirty="0" smtClean="0" sz="1100" spc="-4">
                <a:latin typeface="Times New Roman"/>
                <a:cs typeface="Times New Roman"/>
              </a:rPr>
              <a:t>n</a:t>
            </a:r>
            <a:r>
              <a:rPr dirty="0" smtClean="0" sz="1100" spc="0">
                <a:latin typeface="Times New Roman"/>
                <a:cs typeface="Times New Roman"/>
              </a:rPr>
              <a:t>g</a:t>
            </a:r>
            <a:r>
              <a:rPr dirty="0" smtClean="0" sz="1100" spc="210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27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nut</a:t>
            </a:r>
            <a:r>
              <a:rPr dirty="0" smtClean="0" sz="1100" spc="-9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of</a:t>
            </a:r>
            <a:r>
              <a:rPr dirty="0" smtClean="0" sz="1100" spc="64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ngs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58"/>
              </a:spcBef>
            </a:pPr>
            <a:r>
              <a:rPr dirty="0" smtClean="0" sz="1100" spc="0">
                <a:latin typeface="Times New Roman"/>
                <a:cs typeface="Times New Roman"/>
              </a:rPr>
              <a:t>Basic</a:t>
            </a:r>
            <a:r>
              <a:rPr dirty="0" smtClean="0" sz="1100" spc="190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t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c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at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47"/>
              </a:spcBef>
            </a:pPr>
            <a:r>
              <a:rPr dirty="0" smtClean="0" sz="1100" spc="-5">
                <a:latin typeface="Times New Roman"/>
                <a:cs typeface="Times New Roman"/>
              </a:rPr>
              <a:t>P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-5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ar</a:t>
            </a:r>
            <a:r>
              <a:rPr dirty="0" smtClean="0" sz="1100" spc="-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ng</a:t>
            </a:r>
            <a:r>
              <a:rPr dirty="0" smtClean="0" sz="1100" spc="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S</a:t>
            </a:r>
            <a:r>
              <a:rPr dirty="0" smtClean="0" sz="1100" spc="-4">
                <a:latin typeface="Times New Roman"/>
                <a:cs typeface="Times New Roman"/>
              </a:rPr>
              <a:t>l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r>
              <a:rPr dirty="0" smtClean="0" sz="1100" spc="-4">
                <a:latin typeface="Times New Roman"/>
                <a:cs typeface="Times New Roman"/>
              </a:rPr>
              <a:t>h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4">
                <a:latin typeface="Times New Roman"/>
                <a:cs typeface="Times New Roman"/>
              </a:rPr>
              <a:t>w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859"/>
              </a:spcBef>
            </a:pPr>
            <a:r>
              <a:rPr dirty="0" smtClean="0" sz="1100" spc="-5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anag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10">
                <a:latin typeface="Times New Roman"/>
                <a:cs typeface="Times New Roman"/>
              </a:rPr>
              <a:t> </a:t>
            </a:r>
            <a:r>
              <a:rPr dirty="0" smtClean="0" sz="1100" spc="4">
                <a:latin typeface="Times New Roman"/>
                <a:cs typeface="Times New Roman"/>
              </a:rPr>
              <a:t>a</a:t>
            </a:r>
            <a:r>
              <a:rPr dirty="0" smtClean="0" sz="1100" spc="0">
                <a:latin typeface="Times New Roman"/>
                <a:cs typeface="Times New Roman"/>
              </a:rPr>
              <a:t>nd</a:t>
            </a:r>
            <a:r>
              <a:rPr dirty="0" smtClean="0" sz="1100" spc="267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u</a:t>
            </a:r>
            <a:r>
              <a:rPr dirty="0" smtClean="0" sz="1100" spc="5">
                <a:latin typeface="Times New Roman"/>
                <a:cs typeface="Times New Roman"/>
              </a:rPr>
              <a:t>p</a:t>
            </a:r>
            <a:r>
              <a:rPr dirty="0" smtClean="0" sz="1100" spc="5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ate</a:t>
            </a:r>
            <a:r>
              <a:rPr dirty="0" smtClean="0" sz="1100" spc="-37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Social</a:t>
            </a:r>
            <a:r>
              <a:rPr dirty="0" smtClean="0" sz="1100" spc="149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Times New Roman"/>
                <a:cs typeface="Times New Roman"/>
              </a:rPr>
              <a:t>M</a:t>
            </a:r>
            <a:r>
              <a:rPr dirty="0" smtClean="0" sz="1100" spc="-4">
                <a:latin typeface="Times New Roman"/>
                <a:cs typeface="Times New Roman"/>
              </a:rPr>
              <a:t>e</a:t>
            </a:r>
            <a:r>
              <a:rPr dirty="0" smtClean="0" sz="1100" spc="4">
                <a:latin typeface="Times New Roman"/>
                <a:cs typeface="Times New Roman"/>
              </a:rPr>
              <a:t>d</a:t>
            </a:r>
            <a:r>
              <a:rPr dirty="0" smtClean="0" sz="1100" spc="-4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17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Accou</a:t>
            </a:r>
            <a:r>
              <a:rPr dirty="0" smtClean="0" sz="1100" spc="0">
                <a:latin typeface="Times New Roman"/>
                <a:cs typeface="Times New Roman"/>
              </a:rPr>
              <a:t>n</a:t>
            </a:r>
            <a:r>
              <a:rPr dirty="0" smtClean="0" sz="1100" spc="-4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643" y="1699688"/>
            <a:ext cx="1618225" cy="52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Sa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cutive</a:t>
            </a:r>
            <a:endParaRPr sz="1800">
              <a:latin typeface="Georgia"/>
              <a:cs typeface="Georgia"/>
            </a:endParaRPr>
          </a:p>
          <a:p>
            <a:pPr marL="12700" marR="34335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31" y="246065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643" y="2523148"/>
            <a:ext cx="1152161" cy="52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2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131" y="3283870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643" y="3346362"/>
            <a:ext cx="147527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Digi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4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131" y="410718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643" y="4169678"/>
            <a:ext cx="1570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ck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3067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7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13131" y="562751"/>
            <a:ext cx="17392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RVIEW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3705" y="638219"/>
            <a:ext cx="5463359" cy="1198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445"/>
              </a:lnSpc>
              <a:spcBef>
                <a:spcPts val="72"/>
              </a:spcBef>
            </a:pPr>
            <a:r>
              <a:rPr dirty="0" smtClean="0" sz="1400" spc="4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ales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27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Exe</a:t>
            </a:r>
            <a:r>
              <a:rPr dirty="0" smtClean="0" sz="1400" spc="-4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ut</a:t>
            </a:r>
            <a:r>
              <a:rPr dirty="0" smtClean="0" sz="1400" spc="4" b="1">
                <a:latin typeface="Times New Roman"/>
                <a:cs typeface="Times New Roman"/>
              </a:rPr>
              <a:t>i</a:t>
            </a:r>
            <a:r>
              <a:rPr dirty="0" smtClean="0" sz="1400" spc="4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307" b="1"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13586">
              <a:lnSpc>
                <a:spcPct val="95825"/>
              </a:lnSpc>
              <a:spcBef>
                <a:spcPts val="820"/>
              </a:spcBef>
            </a:pP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ales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3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jo</a:t>
            </a:r>
            <a:r>
              <a:rPr dirty="0" smtClean="0" sz="1200" spc="0">
                <a:latin typeface="Times New Roman"/>
                <a:cs typeface="Times New Roman"/>
              </a:rPr>
              <a:t>b.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06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ut</a:t>
            </a:r>
            <a:r>
              <a:rPr dirty="0" smtClean="0" sz="1200" spc="16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when</a:t>
            </a:r>
            <a:r>
              <a:rPr dirty="0" smtClean="0" sz="1200" spc="1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inte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rated</a:t>
            </a:r>
            <a:r>
              <a:rPr dirty="0" smtClean="0" sz="1200" spc="-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tl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tual</a:t>
            </a:r>
            <a:r>
              <a:rPr dirty="0" smtClean="0" sz="1200" spc="19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sales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assistants</a:t>
            </a:r>
            <a:r>
              <a:rPr dirty="0" smtClean="0" sz="1200" spc="1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can</a:t>
            </a:r>
            <a:endParaRPr sz="1200">
              <a:latin typeface="Times New Roman"/>
              <a:cs typeface="Times New Roman"/>
            </a:endParaRPr>
          </a:p>
          <a:p>
            <a:pPr marL="12700" marR="13586">
              <a:lnSpc>
                <a:spcPct val="95825"/>
              </a:lnSpc>
              <a:spcBef>
                <a:spcPts val="27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hug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-12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asset</a:t>
            </a:r>
            <a:r>
              <a:rPr dirty="0" smtClean="0" sz="1200" spc="19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m</a:t>
            </a:r>
            <a:r>
              <a:rPr dirty="0" smtClean="0" sz="1200" spc="-4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an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878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ey</a:t>
            </a:r>
            <a:r>
              <a:rPr dirty="0" smtClean="0" sz="1200" spc="18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rk</a:t>
            </a:r>
            <a:r>
              <a:rPr dirty="0" smtClean="0" sz="1200" spc="2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2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spects</a:t>
            </a:r>
            <a:r>
              <a:rPr dirty="0" smtClean="0" sz="1200" spc="1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find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what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2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want,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create</a:t>
            </a:r>
            <a:r>
              <a:rPr dirty="0" smtClean="0" sz="1200" spc="4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lu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io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15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smo</a:t>
            </a:r>
            <a:r>
              <a:rPr dirty="0" smtClean="0" sz="1200" spc="11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3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sales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131" y="1088802"/>
            <a:ext cx="177952" cy="878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643" y="1151294"/>
            <a:ext cx="12185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ral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643" y="1699688"/>
            <a:ext cx="1618225" cy="52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dirty="0" smtClean="0" sz="1800" spc="0">
                <a:latin typeface="Georgia"/>
                <a:cs typeface="Georgia"/>
              </a:rPr>
              <a:t>Sa</a:t>
            </a:r>
            <a:r>
              <a:rPr dirty="0" smtClean="0" sz="1800" spc="4">
                <a:latin typeface="Georgia"/>
                <a:cs typeface="Georgia"/>
              </a:rPr>
              <a:t>l</a:t>
            </a:r>
            <a:r>
              <a:rPr dirty="0" smtClean="0" sz="1800" spc="4">
                <a:latin typeface="Georgia"/>
                <a:cs typeface="Georgia"/>
              </a:rPr>
              <a:t>e</a:t>
            </a:r>
            <a:r>
              <a:rPr dirty="0" smtClean="0" sz="1800" spc="0">
                <a:latin typeface="Georgia"/>
                <a:cs typeface="Georgia"/>
              </a:rPr>
              <a:t>s</a:t>
            </a:r>
            <a:r>
              <a:rPr dirty="0" smtClean="0" sz="1800" spc="0">
                <a:latin typeface="Georgia"/>
                <a:cs typeface="Georgia"/>
              </a:rPr>
              <a:t> </a:t>
            </a:r>
            <a:r>
              <a:rPr dirty="0" smtClean="0" sz="1800" spc="0">
                <a:latin typeface="Georgia"/>
                <a:cs typeface="Georgia"/>
              </a:rPr>
              <a:t>E</a:t>
            </a:r>
            <a:r>
              <a:rPr dirty="0" smtClean="0" sz="1800" spc="4">
                <a:latin typeface="Georgia"/>
                <a:cs typeface="Georgia"/>
              </a:rPr>
              <a:t>x</a:t>
            </a:r>
            <a:r>
              <a:rPr dirty="0" smtClean="0" sz="1800" spc="4">
                <a:latin typeface="Georgia"/>
                <a:cs typeface="Georgia"/>
              </a:rPr>
              <a:t>e</a:t>
            </a:r>
            <a:r>
              <a:rPr dirty="0" smtClean="0" sz="1800" spc="0">
                <a:latin typeface="Georgia"/>
                <a:cs typeface="Georgia"/>
              </a:rPr>
              <a:t>cutive</a:t>
            </a:r>
            <a:endParaRPr sz="1800">
              <a:latin typeface="Georgia"/>
              <a:cs typeface="Georgia"/>
            </a:endParaRPr>
          </a:p>
          <a:p>
            <a:pPr marL="12700" marR="34335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3705" y="2231742"/>
            <a:ext cx="2758968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as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2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Sales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8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xecuti</a:t>
            </a:r>
            <a:r>
              <a:rPr dirty="0" smtClean="0" sz="1200" spc="-9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VA</a:t>
            </a:r>
            <a:r>
              <a:rPr dirty="0" smtClean="0" sz="1200" spc="-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Tasks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7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ncl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131" y="246065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3705" y="2488214"/>
            <a:ext cx="115267" cy="776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9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4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0697" y="2518734"/>
            <a:ext cx="5551955" cy="1458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rks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3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leads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2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sine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rect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es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-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client</a:t>
            </a:r>
            <a:r>
              <a:rPr dirty="0" smtClean="0" sz="1200" spc="2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als,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0">
                <a:latin typeface="Times New Roman"/>
                <a:cs typeface="Times New Roman"/>
              </a:rPr>
              <a:t>c.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813"/>
              </a:spcBef>
            </a:pP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ales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Exe</a:t>
            </a:r>
            <a:r>
              <a:rPr dirty="0" smtClean="0" sz="1200" spc="4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ut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VAs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ntimes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cus</a:t>
            </a:r>
            <a:r>
              <a:rPr dirty="0" smtClean="0" sz="1200" spc="273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ld</a:t>
            </a:r>
            <a:r>
              <a:rPr dirty="0" smtClean="0" sz="1200" spc="13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call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7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eps</a:t>
            </a:r>
            <a:r>
              <a:rPr dirty="0" smtClean="0" sz="1200" spc="29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mana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22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by</a:t>
            </a:r>
            <a:r>
              <a:rPr dirty="0" smtClean="0" sz="1200" spc="1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sub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itt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-3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results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repo</a:t>
            </a:r>
            <a:r>
              <a:rPr dirty="0" smtClean="0" sz="1200" spc="0">
                <a:latin typeface="Times New Roman"/>
                <a:cs typeface="Times New Roman"/>
              </a:rPr>
              <a:t>rt</a:t>
            </a:r>
            <a:r>
              <a:rPr dirty="0" smtClean="0" sz="1200" spc="-4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such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</a:t>
            </a:r>
            <a:r>
              <a:rPr dirty="0" smtClean="0" sz="1200" spc="23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da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9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we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kly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275"/>
              </a:spcBef>
            </a:pP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monthly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call</a:t>
            </a:r>
            <a:r>
              <a:rPr dirty="0" smtClean="0" sz="1200" spc="3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4">
                <a:latin typeface="Times New Roman"/>
                <a:cs typeface="Times New Roman"/>
              </a:rPr>
              <a:t>p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ts.</a:t>
            </a:r>
            <a:endParaRPr sz="1200">
              <a:latin typeface="Times New Roman"/>
              <a:cs typeface="Times New Roman"/>
            </a:endParaRPr>
          </a:p>
          <a:p>
            <a:pPr marL="12700" marR="440486">
              <a:lnSpc>
                <a:spcPts val="1379"/>
              </a:lnSpc>
              <a:spcBef>
                <a:spcPts val="879"/>
              </a:spcBef>
            </a:pP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lanning</a:t>
            </a:r>
            <a:r>
              <a:rPr dirty="0" smtClean="0" sz="1200" spc="-1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rgan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da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ly</a:t>
            </a:r>
            <a:r>
              <a:rPr dirty="0" smtClean="0" sz="1200" spc="1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work</a:t>
            </a:r>
            <a:r>
              <a:rPr dirty="0" smtClean="0" sz="1200" spc="23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call</a:t>
            </a:r>
            <a:r>
              <a:rPr dirty="0" smtClean="0" sz="1200" spc="44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ist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pot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ntial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440486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cust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mers</a:t>
            </a:r>
            <a:r>
              <a:rPr dirty="0" smtClean="0" sz="1200" spc="-5">
                <a:latin typeface="Times New Roman"/>
                <a:cs typeface="Times New Roman"/>
              </a:rPr>
              <a:t>/</a:t>
            </a:r>
            <a:r>
              <a:rPr dirty="0" smtClean="0" sz="1200" spc="0">
                <a:latin typeface="Times New Roman"/>
                <a:cs typeface="Times New Roman"/>
              </a:rPr>
              <a:t>clients.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643" y="2523148"/>
            <a:ext cx="1152161" cy="52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2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131" y="3283870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643" y="3346362"/>
            <a:ext cx="147527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Digi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4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3705" y="3558443"/>
            <a:ext cx="11526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131" y="410718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643" y="4169678"/>
            <a:ext cx="1570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ck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3067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8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2586228" cy="5143498"/>
          </a:xfrm>
          <a:custGeom>
            <a:avLst/>
            <a:gdLst/>
            <a:ahLst/>
            <a:cxnLst/>
            <a:rect l="l" t="t" r="r" b="b"/>
            <a:pathLst>
              <a:path w="2586228" h="5143498">
                <a:moveTo>
                  <a:pt x="0" y="5143498"/>
                </a:moveTo>
                <a:lnTo>
                  <a:pt x="2586228" y="5143498"/>
                </a:lnTo>
                <a:lnTo>
                  <a:pt x="258622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66F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471928" y="0"/>
            <a:ext cx="1143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586228" y="0"/>
            <a:ext cx="6557772" cy="5143500"/>
          </a:xfrm>
          <a:custGeom>
            <a:avLst/>
            <a:gdLst/>
            <a:ahLst/>
            <a:cxnLst/>
            <a:rect l="l" t="t" r="r" b="b"/>
            <a:pathLst>
              <a:path w="6557772" h="5143500">
                <a:moveTo>
                  <a:pt x="6557771" y="0"/>
                </a:moveTo>
                <a:lnTo>
                  <a:pt x="0" y="0"/>
                </a:lnTo>
                <a:lnTo>
                  <a:pt x="0" y="5143499"/>
                </a:lnTo>
                <a:lnTo>
                  <a:pt x="6557771" y="5143499"/>
                </a:lnTo>
                <a:lnTo>
                  <a:pt x="655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13131" y="562751"/>
            <a:ext cx="17392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dirty="0" smtClean="0" baseline="1207" sz="3600" spc="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207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RVIEW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3705" y="638219"/>
            <a:ext cx="5448246" cy="70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445"/>
              </a:lnSpc>
              <a:spcBef>
                <a:spcPts val="72"/>
              </a:spcBef>
            </a:pPr>
            <a:r>
              <a:rPr dirty="0" smtClean="0" sz="1400" spc="0" b="1">
                <a:latin typeface="Times New Roman"/>
                <a:cs typeface="Times New Roman"/>
              </a:rPr>
              <a:t>Custo</a:t>
            </a:r>
            <a:r>
              <a:rPr dirty="0" smtClean="0" sz="1400" spc="-4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13" b="1"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4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ice</a:t>
            </a:r>
            <a:r>
              <a:rPr dirty="0" smtClean="0" sz="1400" spc="325" b="1"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20"/>
              </a:spcBef>
            </a:pP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cts</a:t>
            </a:r>
            <a:r>
              <a:rPr dirty="0" smtClean="0" sz="1200" spc="23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1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aiso</a:t>
            </a:r>
            <a:r>
              <a:rPr dirty="0" smtClean="0" sz="1200" spc="0">
                <a:latin typeface="Times New Roman"/>
                <a:cs typeface="Times New Roman"/>
              </a:rPr>
              <a:t>n,</a:t>
            </a:r>
            <a:r>
              <a:rPr dirty="0" smtClean="0" sz="1200" spc="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1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8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ab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9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atio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8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res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7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any</a:t>
            </a:r>
            <a:r>
              <a:rPr dirty="0" smtClean="0" sz="1200" spc="2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em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rging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27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that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1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1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customer</a:t>
            </a:r>
            <a:r>
              <a:rPr dirty="0" smtClean="0" sz="1200" spc="-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enc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unte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2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6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acc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acy</a:t>
            </a:r>
            <a:r>
              <a:rPr dirty="0" smtClean="0" sz="1200" spc="1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fic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ency.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131" y="1088802"/>
            <a:ext cx="177952" cy="878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643" y="1151294"/>
            <a:ext cx="12185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ral</a:t>
            </a:r>
            <a:r>
              <a:rPr dirty="0" smtClean="0" sz="1800" spc="-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643" y="1699688"/>
            <a:ext cx="1618225" cy="52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Sa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cutive</a:t>
            </a:r>
            <a:endParaRPr sz="1800">
              <a:latin typeface="Georgia"/>
              <a:cs typeface="Georgia"/>
            </a:endParaRPr>
          </a:p>
          <a:p>
            <a:pPr marL="12700" marR="34335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3705" y="1735144"/>
            <a:ext cx="185755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asic</a:t>
            </a:r>
            <a:r>
              <a:rPr dirty="0" smtClean="0" sz="1200" spc="2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VA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Tasks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inclu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3705" y="1991136"/>
            <a:ext cx="115420" cy="776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3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9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 marR="153">
              <a:lnSpc>
                <a:spcPct val="95825"/>
              </a:lnSpc>
              <a:spcBef>
                <a:spcPts val="648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0697" y="2021656"/>
            <a:ext cx="5466841" cy="2318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250"/>
              </a:lnSpc>
              <a:spcBef>
                <a:spcPts val="62"/>
              </a:spcBef>
            </a:pPr>
            <a:r>
              <a:rPr dirty="0" smtClean="0" sz="1200" spc="0">
                <a:latin typeface="Times New Roman"/>
                <a:cs typeface="Times New Roman"/>
              </a:rPr>
              <a:t>Mana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large</a:t>
            </a:r>
            <a:r>
              <a:rPr dirty="0" smtClean="0" sz="1200" spc="2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</a:t>
            </a:r>
            <a:r>
              <a:rPr dirty="0" smtClean="0" sz="1200" spc="0">
                <a:latin typeface="Times New Roman"/>
                <a:cs typeface="Times New Roman"/>
              </a:rPr>
              <a:t>lu</a:t>
            </a:r>
            <a:r>
              <a:rPr dirty="0" smtClean="0" sz="1200" spc="-4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75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calls</a:t>
            </a:r>
            <a:r>
              <a:rPr dirty="0" smtClean="0" sz="1200" spc="14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ha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es</a:t>
            </a:r>
            <a:r>
              <a:rPr dirty="0" smtClean="0" sz="1200" spc="5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cust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mer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9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ice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inqu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813"/>
              </a:spcBef>
            </a:pPr>
            <a:r>
              <a:rPr dirty="0" smtClean="0" sz="120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entif</a:t>
            </a:r>
            <a:r>
              <a:rPr dirty="0" smtClean="0" sz="1200" spc="-4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assess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15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ers’</a:t>
            </a:r>
            <a:r>
              <a:rPr dirty="0" smtClean="0" sz="1200" spc="-14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ne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1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achie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6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ut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7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sat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sfact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0" marR="364365">
              <a:lnSpc>
                <a:spcPts val="1379"/>
              </a:lnSpc>
              <a:spcBef>
                <a:spcPts val="878"/>
              </a:spcBef>
            </a:pPr>
            <a:r>
              <a:rPr dirty="0" smtClean="0" sz="1200" spc="-4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ui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susta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nable</a:t>
            </a:r>
            <a:r>
              <a:rPr dirty="0" smtClean="0" sz="1200" spc="7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relat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7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4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6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2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cust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mers</a:t>
            </a:r>
            <a:r>
              <a:rPr dirty="0" smtClean="0" sz="1200" spc="5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pen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700" marR="364365">
              <a:lnSpc>
                <a:spcPts val="1379"/>
              </a:lnSpc>
              <a:spcBef>
                <a:spcPts val="275"/>
              </a:spcBef>
            </a:pPr>
            <a:r>
              <a:rPr dirty="0" smtClean="0" sz="1200" spc="0">
                <a:latin typeface="Times New Roman"/>
                <a:cs typeface="Times New Roman"/>
              </a:rPr>
              <a:t>interacti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unication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86"/>
              </a:spcBef>
            </a:pPr>
            <a:r>
              <a:rPr dirty="0" smtClean="0" sz="1200" spc="4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rov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curate,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al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rel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ab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8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atio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by</a:t>
            </a:r>
            <a:r>
              <a:rPr dirty="0" smtClean="0" sz="1200" spc="12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4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ht</a:t>
            </a:r>
            <a:r>
              <a:rPr dirty="0" smtClean="0" sz="1200" spc="23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meth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-4">
                <a:latin typeface="Times New Roman"/>
                <a:cs typeface="Times New Roman"/>
              </a:rPr>
              <a:t>/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87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Hand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er</a:t>
            </a:r>
            <a:r>
              <a:rPr dirty="0" smtClean="0" sz="1200" spc="16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-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4">
                <a:latin typeface="Times New Roman"/>
                <a:cs typeface="Times New Roman"/>
              </a:rPr>
              <a:t>r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-4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4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5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13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solut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3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and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terna</a:t>
            </a:r>
            <a:r>
              <a:rPr dirty="0" smtClean="0" sz="1200" spc="-4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9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es;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280"/>
              </a:spcBef>
            </a:pP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res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lu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io</a:t>
            </a:r>
            <a:r>
              <a:rPr dirty="0" smtClean="0" sz="1200" spc="0">
                <a:latin typeface="Times New Roman"/>
                <a:cs typeface="Times New Roman"/>
              </a:rPr>
              <a:t>n.</a:t>
            </a:r>
            <a:r>
              <a:rPr dirty="0" smtClean="0" sz="1200" spc="-8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ep</a:t>
            </a:r>
            <a:r>
              <a:rPr dirty="0" smtClean="0" sz="1200" spc="18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4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cust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mer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interacti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875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4">
                <a:latin typeface="Times New Roman"/>
                <a:cs typeface="Times New Roman"/>
              </a:rPr>
              <a:t>l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res,</a:t>
            </a:r>
            <a:r>
              <a:rPr dirty="0" smtClean="0" sz="1200" spc="13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ui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elin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3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96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policies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876"/>
              </a:spcBef>
            </a:pPr>
            <a:r>
              <a:rPr dirty="0" smtClean="0" sz="1200" spc="0">
                <a:latin typeface="Times New Roman"/>
                <a:cs typeface="Times New Roman"/>
              </a:rPr>
              <a:t>Take</a:t>
            </a:r>
            <a:r>
              <a:rPr dirty="0" smtClean="0" sz="1200" spc="18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4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59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tra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7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5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13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4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258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4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227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cust</a:t>
            </a:r>
            <a:r>
              <a:rPr dirty="0" smtClean="0" sz="1200" spc="4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131" y="246065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643" y="2523148"/>
            <a:ext cx="1152161" cy="52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latin typeface="Georgia"/>
                <a:cs typeface="Georgia"/>
              </a:rPr>
              <a:t>Cus</a:t>
            </a:r>
            <a:r>
              <a:rPr dirty="0" smtClean="0" sz="1800" spc="4">
                <a:latin typeface="Georgia"/>
                <a:cs typeface="Georgia"/>
              </a:rPr>
              <a:t>t</a:t>
            </a:r>
            <a:r>
              <a:rPr dirty="0" smtClean="0" sz="1800" spc="0">
                <a:latin typeface="Georgia"/>
                <a:cs typeface="Georgia"/>
              </a:rPr>
              <a:t>om</a:t>
            </a:r>
            <a:r>
              <a:rPr dirty="0" smtClean="0" sz="1800" spc="9">
                <a:latin typeface="Georgia"/>
                <a:cs typeface="Georgia"/>
              </a:rPr>
              <a:t>e</a:t>
            </a:r>
            <a:r>
              <a:rPr dirty="0" smtClean="0" sz="1800" spc="0"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latin typeface="Georgia"/>
                <a:cs typeface="Georgia"/>
              </a:rPr>
              <a:t>S</a:t>
            </a:r>
            <a:r>
              <a:rPr dirty="0" smtClean="0" sz="1800" spc="4">
                <a:latin typeface="Georgia"/>
                <a:cs typeface="Georgia"/>
              </a:rPr>
              <a:t>e</a:t>
            </a:r>
            <a:r>
              <a:rPr dirty="0" smtClean="0" sz="1800" spc="0">
                <a:latin typeface="Georgia"/>
                <a:cs typeface="Georgia"/>
              </a:rPr>
              <a:t>r</a:t>
            </a:r>
            <a:r>
              <a:rPr dirty="0" smtClean="0" sz="1800" spc="-9">
                <a:latin typeface="Georgia"/>
                <a:cs typeface="Georgia"/>
              </a:rPr>
              <a:t>v</a:t>
            </a:r>
            <a:r>
              <a:rPr dirty="0" smtClean="0" sz="1800" spc="0">
                <a:latin typeface="Georgia"/>
                <a:cs typeface="Georgia"/>
              </a:rPr>
              <a:t>ice</a:t>
            </a:r>
            <a:r>
              <a:rPr dirty="0" smtClean="0" sz="1800" spc="29">
                <a:latin typeface="Georgia"/>
                <a:cs typeface="Georgia"/>
              </a:rPr>
              <a:t> </a:t>
            </a:r>
            <a:r>
              <a:rPr dirty="0" smtClean="0" sz="1800" spc="0"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3705" y="3061238"/>
            <a:ext cx="115420" cy="49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3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9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131" y="3283870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643" y="3346362"/>
            <a:ext cx="147527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Digi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1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1800" spc="-4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3705" y="3844929"/>
            <a:ext cx="115267" cy="490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9"/>
              </a:spcBef>
            </a:pPr>
            <a:r>
              <a:rPr dirty="0" smtClean="0" sz="1400" spc="0">
                <a:solidFill>
                  <a:srgbClr val="CCCCCC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131" y="410718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643" y="4169678"/>
            <a:ext cx="1570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ck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4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1800" spc="9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Georgia"/>
                <a:cs typeface="Georgia"/>
              </a:rPr>
              <a:t>VA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3067" y="4878243"/>
            <a:ext cx="76354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9</a:t>
            </a:r>
            <a:r>
              <a:rPr dirty="0" smtClean="0" sz="1000" spc="109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|</a:t>
            </a:r>
            <a:r>
              <a:rPr dirty="0" smtClean="0" sz="1000" spc="-57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