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media/image2.jpg" ContentType="image/jpeg"/>
  <Override PartName="/ppt/media/image3.jpg" ContentType="image/jpeg"/>
  <Override PartName="/ppt/media/image4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89" r:id="rId5"/>
    <p:sldId id="290" r:id="rId6"/>
    <p:sldId id="29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9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9D06-E83C-4309-9AA9-0BD5F360325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B774-10CE-4D20-B96B-9DB57C0ED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267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9D06-E83C-4309-9AA9-0BD5F360325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B774-10CE-4D20-B96B-9DB57C0ED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4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9D06-E83C-4309-9AA9-0BD5F360325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B774-10CE-4D20-B96B-9DB57C0EDF4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2737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9D06-E83C-4309-9AA9-0BD5F360325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B774-10CE-4D20-B96B-9DB57C0ED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02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9D06-E83C-4309-9AA9-0BD5F360325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B774-10CE-4D20-B96B-9DB57C0EDF4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0656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9D06-E83C-4309-9AA9-0BD5F360325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B774-10CE-4D20-B96B-9DB57C0ED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21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9D06-E83C-4309-9AA9-0BD5F360325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B774-10CE-4D20-B96B-9DB57C0ED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317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9D06-E83C-4309-9AA9-0BD5F360325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B774-10CE-4D20-B96B-9DB57C0ED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0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9D06-E83C-4309-9AA9-0BD5F360325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B774-10CE-4D20-B96B-9DB57C0ED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44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9D06-E83C-4309-9AA9-0BD5F360325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B774-10CE-4D20-B96B-9DB57C0ED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84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9D06-E83C-4309-9AA9-0BD5F360325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B774-10CE-4D20-B96B-9DB57C0ED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27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9D06-E83C-4309-9AA9-0BD5F360325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B774-10CE-4D20-B96B-9DB57C0ED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75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9D06-E83C-4309-9AA9-0BD5F360325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B774-10CE-4D20-B96B-9DB57C0ED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46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9D06-E83C-4309-9AA9-0BD5F360325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B774-10CE-4D20-B96B-9DB57C0ED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97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9D06-E83C-4309-9AA9-0BD5F360325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B774-10CE-4D20-B96B-9DB57C0ED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13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9D06-E83C-4309-9AA9-0BD5F360325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B774-10CE-4D20-B96B-9DB57C0ED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59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89D06-E83C-4309-9AA9-0BD5F360325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F6CB774-10CE-4D20-B96B-9DB57C0ED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5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87D2C-DE7C-E298-9622-2FF0AF0369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6" y="2404534"/>
            <a:ext cx="8278617" cy="1646302"/>
          </a:xfrm>
        </p:spPr>
        <p:txBody>
          <a:bodyPr/>
          <a:lstStyle/>
          <a:p>
            <a:pPr algn="ctr"/>
            <a:r>
              <a:rPr lang="en-US" dirty="0" smtClean="0"/>
              <a:t>Magnetic Resonance Imaging (MRI)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CF1677-868C-659D-64DC-0662609DC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81312" cy="1435567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2200" dirty="0" smtClean="0"/>
              <a:t>Wajeeha Nayab</a:t>
            </a:r>
          </a:p>
          <a:p>
            <a:pPr algn="ctr"/>
            <a:r>
              <a:rPr lang="en-US" sz="2200" dirty="0" smtClean="0"/>
              <a:t>Kiran</a:t>
            </a:r>
          </a:p>
          <a:p>
            <a:pPr algn="ctr"/>
            <a:r>
              <a:rPr lang="en-US" sz="2200" dirty="0" smtClean="0"/>
              <a:t>Zain Binte Afazal</a:t>
            </a:r>
          </a:p>
          <a:p>
            <a:pPr algn="ctr"/>
            <a:r>
              <a:rPr lang="en-US" sz="2200" dirty="0" smtClean="0">
                <a:solidFill>
                  <a:schemeClr val="accent2"/>
                </a:solidFill>
              </a:rPr>
              <a:t>Group 2</a:t>
            </a:r>
            <a:endParaRPr lang="en-US" sz="22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944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29284-408B-C612-AA10-863F66A32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 Resonance Imaging (MRI)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186C1-D9BA-FDCA-F913-FB2CB9908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Magnetic resonance imaging (MRI) is a type of scan that uses strong magnetic fields of scan that uses strong magnetic fields and radio waves to produces detailed images of the inside of the body.</a:t>
            </a:r>
          </a:p>
          <a:p>
            <a:pPr marL="0" indent="0">
              <a:buNone/>
            </a:pPr>
            <a:r>
              <a:rPr lang="en-US" dirty="0" smtClean="0"/>
              <a:t>An MRI scanner is a large tube that contains powerful magnets. </a:t>
            </a:r>
            <a:r>
              <a:rPr lang="en-US" dirty="0" smtClean="0"/>
              <a:t>You lie inside the tube during the scan.</a:t>
            </a:r>
          </a:p>
          <a:p>
            <a:pPr marL="0" indent="0">
              <a:buNone/>
            </a:pPr>
            <a:r>
              <a:rPr lang="en-US" dirty="0" smtClean="0"/>
              <a:t>An MRI scan can be used to examine almost any part of the body, including the: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Brain and spinal cord.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Bones and joints.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Breasts.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Heart and blood vessels.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Internal organs, such as the liver, womb or prostate gland.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673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49F76-D1ED-75B3-6C6D-FA8B2C532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of Magnetic </a:t>
            </a:r>
            <a:r>
              <a:rPr lang="en-US" dirty="0"/>
              <a:t>Resonance Imaging (MRI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930400"/>
            <a:ext cx="3207799" cy="388143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898" y="1804574"/>
            <a:ext cx="3121152" cy="20665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782" y="1804574"/>
            <a:ext cx="2885790" cy="4589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226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4742D-D843-545A-A1E7-F6FB4C0D5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Indications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FA949-D929-F438-2CF8-699818346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000" dirty="0" smtClean="0"/>
              <a:t>Ischemia/infarct.</a:t>
            </a:r>
          </a:p>
          <a:p>
            <a:pPr lvl="1"/>
            <a:r>
              <a:rPr lang="en-US" sz="2000" dirty="0" smtClean="0"/>
              <a:t>Vascular anomalies.</a:t>
            </a:r>
          </a:p>
          <a:p>
            <a:pPr lvl="1"/>
            <a:r>
              <a:rPr lang="en-US" sz="2000" dirty="0" smtClean="0"/>
              <a:t>Hemorrhage.</a:t>
            </a:r>
          </a:p>
          <a:p>
            <a:pPr lvl="1"/>
            <a:r>
              <a:rPr lang="en-US" sz="2000" dirty="0" smtClean="0"/>
              <a:t>Infection.</a:t>
            </a:r>
          </a:p>
          <a:p>
            <a:pPr lvl="1"/>
            <a:r>
              <a:rPr lang="en-US" sz="2000" dirty="0" smtClean="0"/>
              <a:t>Tumors and masses.</a:t>
            </a:r>
          </a:p>
          <a:p>
            <a:pPr lvl="1"/>
            <a:r>
              <a:rPr lang="en-US" sz="2000" dirty="0" smtClean="0"/>
              <a:t>Trauma and diffuse axonal injuries.</a:t>
            </a:r>
          </a:p>
          <a:p>
            <a:pPr lvl="1"/>
            <a:r>
              <a:rPr lang="en-US" sz="2000" dirty="0" smtClean="0"/>
              <a:t>Neurodegenerative disorders and dementias.</a:t>
            </a:r>
          </a:p>
          <a:p>
            <a:pPr lvl="1"/>
            <a:r>
              <a:rPr lang="en-US" sz="2000" dirty="0" smtClean="0"/>
              <a:t>Inflammatory conditions.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79705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9741A-95A7-15DA-71D1-957224CD5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Contraindication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9A61D-43FF-CEBD-F654-F1E314616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Pacemaker.</a:t>
            </a:r>
          </a:p>
          <a:p>
            <a:r>
              <a:rPr lang="en-US" sz="2000" dirty="0" smtClean="0"/>
              <a:t>Defibrillator or wires other than sternal wires.</a:t>
            </a:r>
          </a:p>
          <a:p>
            <a:r>
              <a:rPr lang="en-US" sz="2000" dirty="0" smtClean="0"/>
              <a:t>Cardiac pacemaker.</a:t>
            </a:r>
          </a:p>
          <a:p>
            <a:r>
              <a:rPr lang="en-US" sz="2000" dirty="0" smtClean="0"/>
              <a:t>Implanted pacing wires.</a:t>
            </a:r>
          </a:p>
          <a:p>
            <a:r>
              <a:rPr lang="en-US" sz="2000" dirty="0" smtClean="0"/>
              <a:t>Clips such as cerebral, carotid, or aortic aneurysm.</a:t>
            </a:r>
          </a:p>
          <a:p>
            <a:r>
              <a:rPr lang="en-US" sz="2000" dirty="0" smtClean="0"/>
              <a:t>Cochlear implants.</a:t>
            </a:r>
          </a:p>
          <a:p>
            <a:r>
              <a:rPr lang="en-US" sz="2000" dirty="0" smtClean="0"/>
              <a:t>Any implant held in by magnet.</a:t>
            </a:r>
          </a:p>
          <a:p>
            <a:r>
              <a:rPr lang="en-US" sz="2000" dirty="0" smtClean="0"/>
              <a:t>Swan-Ganz catheter.</a:t>
            </a:r>
          </a:p>
          <a:p>
            <a:r>
              <a:rPr lang="en-US" sz="2000" dirty="0" smtClean="0"/>
              <a:t>Pregnant/possibly pregnant.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49709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0"/>
            <a:ext cx="93846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8539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177</TotalTime>
  <Words>206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Wingdings</vt:lpstr>
      <vt:lpstr>Wingdings 3</vt:lpstr>
      <vt:lpstr>Facet</vt:lpstr>
      <vt:lpstr>Magnetic Resonance Imaging (MRI)</vt:lpstr>
      <vt:lpstr>Magnetic Resonance Imaging (MRI)</vt:lpstr>
      <vt:lpstr>Figure of Magnetic Resonance Imaging (MRI)</vt:lpstr>
      <vt:lpstr>Indications</vt:lpstr>
      <vt:lpstr>Contraindication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fareeha assad</dc:creator>
  <cp:lastModifiedBy>Kumail Raza</cp:lastModifiedBy>
  <cp:revision>9</cp:revision>
  <dcterms:created xsi:type="dcterms:W3CDTF">2023-05-18T18:11:13Z</dcterms:created>
  <dcterms:modified xsi:type="dcterms:W3CDTF">2023-06-05T05:45:15Z</dcterms:modified>
</cp:coreProperties>
</file>