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7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8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5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1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7FBDBD-E103-4223-9E35-7178B98CF41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3F2D5-95C4-4DDF-80CC-76CBA7B6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104899"/>
            <a:ext cx="9715500" cy="36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60" y="365125"/>
            <a:ext cx="7465325" cy="1325563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859" y="1825625"/>
            <a:ext cx="7465325" cy="37290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both semester and annual examination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system is used in the campus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system is for affiliated colleges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9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5" y="109183"/>
            <a:ext cx="8884692" cy="1269242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 OF ISLAMIA COLLEGE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4" y="1825625"/>
            <a:ext cx="8884693" cy="4351338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Address: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registrar@icp.edu.pk</a:t>
            </a: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 Address: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Islamia College Peshawar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Jamrod Road, University Campus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Peshawar, Khyber Pakhtunkhwa,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Pakistan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25120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701" y="365125"/>
            <a:ext cx="75692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MAP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1" y="1532587"/>
            <a:ext cx="7569200" cy="4385614"/>
          </a:xfrm>
        </p:spPr>
      </p:pic>
    </p:spTree>
    <p:extLst>
      <p:ext uri="{BB962C8B-B14F-4D97-AF65-F5344CB8AC3E}">
        <p14:creationId xmlns:p14="http://schemas.microsoft.com/office/powerpoint/2010/main" val="148939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0" y="1709739"/>
            <a:ext cx="8636996" cy="1579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ATTENSHION!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 YOU SLPET COMFORTABLY!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4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38" y="365126"/>
            <a:ext cx="9182637" cy="1064430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ISLAMIA COLLEGE PESHWAR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1429556"/>
            <a:ext cx="9476322" cy="456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u="sng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To: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Ma’am AMBREEN AFTAB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IMRANA ARIF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Teaching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and Strategies 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2017-19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Mirpur University of Science And Technology(MUST), Mirpur A.K Department of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44" y="419498"/>
            <a:ext cx="1029116" cy="10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7" y="609600"/>
            <a:ext cx="8075053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0468" y="1825624"/>
            <a:ext cx="8075052" cy="45107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 of academic excellence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history.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Sayed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sincere colleagues,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Islamia College Peshawar in 1913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300 acres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Charsadda).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087" y="3758926"/>
            <a:ext cx="1814433" cy="21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600" y="218364"/>
            <a:ext cx="8234528" cy="1712036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600" y="1705970"/>
            <a:ext cx="8234528" cy="4572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Quaid-e-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Ali Jinnah visited this College in 1936, 1945 and 1948.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Quaid-e-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College one of the heirs of his property in 1939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Islamia College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2012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platinum jubilee celebration of the school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5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95535"/>
            <a:ext cx="9022118" cy="1595154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QUAID-E-AZAM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0" y="1269242"/>
            <a:ext cx="9022118" cy="45447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... 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All my residuary estate including the corpus that may fall after the lapse of life interest or otherwise to be divided into three parts - and I bequeath one part to </a:t>
            </a:r>
            <a:r>
              <a:rPr lang="en-US" sz="3600" b="1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Aligarh University 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- one part to </a:t>
            </a:r>
            <a:r>
              <a:rPr lang="en-US" sz="3600" b="1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Islamia College Peshawar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and one part to </a:t>
            </a:r>
            <a:r>
              <a:rPr lang="en-US" sz="3600" b="1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Sindh Madrassa of Karachi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...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Quaid-e-</a:t>
            </a:r>
            <a:r>
              <a:rPr lang="en-US" sz="3600" b="1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Azam</a:t>
            </a:r>
            <a:r>
              <a:rPr lang="en-US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 Will, Bombay, May 30, 1939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855" y="4137401"/>
            <a:ext cx="1256763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308"/>
            <a:ext cx="8026401" cy="1566318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CHANCELLOR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3810000" cy="3813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Habib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Ahmad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 2016 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- This Date</a:t>
            </a:r>
          </a:p>
          <a:p>
            <a:pPr marL="0" indent="0">
              <a:buNone/>
            </a:pPr>
            <a:endParaRPr lang="en-US" b="1" u="sng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064001" cy="3813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4064001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899" y="365125"/>
            <a:ext cx="8533831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899" y="1690688"/>
            <a:ext cx="8533831" cy="4486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the settlers of N.W.F.P to realize their abilities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hidden potentials into the all-round development of the students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adaptabilities towards various positions in their practical life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4" y="365126"/>
            <a:ext cx="7233313" cy="117707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FACULTIES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224" y="1825625"/>
            <a:ext cx="7233313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of Arts &amp; Languages </a:t>
            </a:r>
            <a:endParaRPr lang="en-US" sz="3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Basic &amp; Social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Religious and Legal Studies 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Natural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of Technologies &amp; Engineering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endParaRPr lang="en-US" sz="3000" b="1" dirty="0" smtClean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48" y="259307"/>
            <a:ext cx="8415551" cy="997993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ACADAMIC CALENDER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8" y="1257299"/>
            <a:ext cx="8415551" cy="4283691"/>
          </a:xfrm>
        </p:spPr>
      </p:pic>
    </p:spTree>
    <p:extLst>
      <p:ext uri="{BB962C8B-B14F-4D97-AF65-F5344CB8AC3E}">
        <p14:creationId xmlns:p14="http://schemas.microsoft.com/office/powerpoint/2010/main" val="9698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176</TotalTime>
  <Words>276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AngsanaUPC</vt:lpstr>
      <vt:lpstr>Arial</vt:lpstr>
      <vt:lpstr>Corbel</vt:lpstr>
      <vt:lpstr>Times New Roman</vt:lpstr>
      <vt:lpstr>Wingdings</vt:lpstr>
      <vt:lpstr>Parallax</vt:lpstr>
      <vt:lpstr>PowerPoint Presentation</vt:lpstr>
      <vt:lpstr>ISLAMIA COLLEGE PESHWAR</vt:lpstr>
      <vt:lpstr>INTRODUCTION</vt:lpstr>
      <vt:lpstr>INTRODUCTION</vt:lpstr>
      <vt:lpstr>QUAID-E-AZAM WILL</vt:lpstr>
      <vt:lpstr>VICE CHANCELLOR</vt:lpstr>
      <vt:lpstr>VISION</vt:lpstr>
      <vt:lpstr>FACULTIES</vt:lpstr>
      <vt:lpstr>ACADAMIC CALENDER</vt:lpstr>
      <vt:lpstr>EXAMINATION SYSTEM</vt:lpstr>
      <vt:lpstr>ADDRES OF ISLAMIA COLLEGE</vt:lpstr>
      <vt:lpstr>LOCATION MAP</vt:lpstr>
      <vt:lpstr>THANKS FOR YOUR ATTENSHION!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2018-04-04T14:39:39Z</dcterms:created>
  <dcterms:modified xsi:type="dcterms:W3CDTF">2018-04-08T17:25:22Z</dcterms:modified>
</cp:coreProperties>
</file>