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58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" name="Picture 3" descr="WhatsApp Image 2023-08-30 at 7.28.53 P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34355" cy="6863715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188710" y="558800"/>
            <a:ext cx="545338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800">
                <a:solidFill>
                  <a:schemeClr val="bg1"/>
                </a:solidFill>
                <a:latin typeface="Tahoma" panose="020B0604030504040204" charset="0"/>
                <a:cs typeface="Tahoma" panose="020B0604030504040204" charset="0"/>
              </a:rPr>
              <a:t>I N T E R I O R    R E N D E R S</a:t>
            </a:r>
            <a:r>
              <a:rPr lang="en-US" sz="2800">
                <a:solidFill>
                  <a:schemeClr val="bg1"/>
                </a:solidFill>
              </a:rPr>
              <a:t> </a:t>
            </a:r>
            <a:endParaRPr lang="en-US" sz="2800">
              <a:solidFill>
                <a:schemeClr val="bg1"/>
              </a:solidFill>
            </a:endParaRPr>
          </a:p>
          <a:p>
            <a:pPr algn="ctr"/>
            <a:r>
              <a:rPr lang="en-US" sz="2000">
                <a:solidFill>
                  <a:schemeClr val="bg1"/>
                </a:solidFill>
              </a:rPr>
              <a:t>BY AR. FATIMA TAHSEEN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903720" y="4116070"/>
            <a:ext cx="4022725" cy="2338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/>
            <a:r>
              <a:rPr lang="en-US" sz="2000">
                <a:solidFill>
                  <a:schemeClr val="bg1"/>
                </a:solidFill>
              </a:rPr>
              <a:t>ABOUT ME:</a:t>
            </a:r>
            <a:endParaRPr lang="en-US" sz="2000">
              <a:solidFill>
                <a:schemeClr val="bg1"/>
              </a:solidFill>
            </a:endParaRPr>
          </a:p>
          <a:p>
            <a:pPr algn="just"/>
            <a:r>
              <a:rPr lang="en-US">
                <a:solidFill>
                  <a:schemeClr val="bg1"/>
                </a:solidFill>
              </a:rPr>
              <a:t>I AM AN ARCHITECT WHO FOLLOW DESIGN LINES, BEST FOR ENVIRONMENT. MY MAIN FOCUS IS TO CREATE </a:t>
            </a:r>
            <a:r>
              <a:rPr lang="en-US">
                <a:solidFill>
                  <a:schemeClr val="bg1"/>
                </a:solidFill>
                <a:sym typeface="+mn-ea"/>
              </a:rPr>
              <a:t>DESIGNS </a:t>
            </a:r>
            <a:endParaRPr lang="en-US">
              <a:solidFill>
                <a:schemeClr val="bg1"/>
              </a:solidFill>
            </a:endParaRPr>
          </a:p>
          <a:p>
            <a:pPr algn="just"/>
            <a:r>
              <a:rPr lang="en-US">
                <a:solidFill>
                  <a:schemeClr val="bg1"/>
                </a:solidFill>
              </a:rPr>
              <a:t> AND BUILDINGS WHICH ARE BENEFICIAL FOR NOT ONLY USER BUT ALSO IS HELPFUL IN MAINTAINING HEALTHY ENVIRONMENT FOR FUTURE NEEDS.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 descr="WhatsApp Image 2022-09-01 at 11.09.30 PM (1)"/>
          <p:cNvPicPr>
            <a:picLocks noChangeAspect="1"/>
          </p:cNvPicPr>
          <p:nvPr/>
        </p:nvPicPr>
        <p:blipFill>
          <a:blip r:embed="rId3"/>
          <a:srcRect r="26497" b="15991"/>
          <a:stretch>
            <a:fillRect/>
          </a:stretch>
        </p:blipFill>
        <p:spPr>
          <a:xfrm>
            <a:off x="7963535" y="1583690"/>
            <a:ext cx="1737995" cy="2470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4" name="Picture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75" y="-4445"/>
            <a:ext cx="9295765" cy="68814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Picture 4" descr="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35"/>
            <a:ext cx="12183745" cy="68573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5" descr="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554163"/>
            <a:ext cx="9144000" cy="2387600"/>
          </a:xfrm>
        </p:spPr>
        <p:txBody>
          <a:bodyPr/>
          <a:p>
            <a:r>
              <a:rPr lang="en-US">
                <a:solidFill>
                  <a:schemeClr val="bg1"/>
                </a:solidFill>
              </a:rPr>
              <a:t>THANK YOU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WPS Presentation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50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a Anak Cute</vt:lpstr>
      <vt:lpstr>Darlington Demo</vt:lpstr>
      <vt:lpstr>Bahnschrift Condensed</vt:lpstr>
      <vt:lpstr>Body Grotesque Fit Trial</vt:lpstr>
      <vt:lpstr>Futura-Black</vt:lpstr>
      <vt:lpstr>Great Vibes</vt:lpstr>
      <vt:lpstr>ISOCTEUR</vt:lpstr>
      <vt:lpstr>Malgun Gothic Semilight</vt:lpstr>
      <vt:lpstr>Segoe UI Variable Display Semil</vt:lpstr>
      <vt:lpstr>Segoe UI</vt:lpstr>
      <vt:lpstr>Segoe UI Variable Text Light</vt:lpstr>
      <vt:lpstr>Sitka Small Semibold</vt:lpstr>
      <vt:lpstr>Southam Demo</vt:lpstr>
      <vt:lpstr>Tahoma</vt:lpstr>
      <vt:lpstr>Txt</vt:lpstr>
      <vt:lpstr>CommercialScript BT</vt:lpstr>
      <vt:lpstr>Futura XBlk BT</vt:lpstr>
      <vt:lpstr>Swis721 Lt BT</vt:lpstr>
      <vt:lpstr>Swis721 LtEx BT</vt:lpstr>
      <vt:lpstr>CityBlueprint</vt:lpstr>
      <vt:lpstr>AIGDT</vt:lpstr>
      <vt:lpstr>Verdana</vt:lpstr>
      <vt:lpstr>Teko SemiBold</vt:lpstr>
      <vt:lpstr>Sitka Banner Semibold</vt:lpstr>
      <vt:lpstr>Segoe UI Variable Text Semibold</vt:lpstr>
      <vt:lpstr>Segoe UI Symbol</vt:lpstr>
      <vt:lpstr>Segoe UI Emoji</vt:lpstr>
      <vt:lpstr>Segoe Fluent Icons</vt:lpstr>
      <vt:lpstr>ScriptS</vt:lpstr>
      <vt:lpstr>Proxy 6</vt:lpstr>
      <vt:lpstr>Noto Serif</vt:lpstr>
      <vt:lpstr>Nexa Rust Script H Shadow 00</vt:lpstr>
      <vt:lpstr>Nexa Rust Script B Shadow</vt:lpstr>
      <vt:lpstr>MS PGothic</vt:lpstr>
      <vt:lpstr>Malgun Gothic</vt:lpstr>
      <vt:lpstr>LEMON MILK</vt:lpstr>
      <vt:lpstr>Javanese Text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Fatima Tahseen</dc:creator>
  <cp:lastModifiedBy>Fatima Tahseen</cp:lastModifiedBy>
  <cp:revision>2</cp:revision>
  <dcterms:created xsi:type="dcterms:W3CDTF">2023-09-03T12:35:46Z</dcterms:created>
  <dcterms:modified xsi:type="dcterms:W3CDTF">2023-09-03T12:36:47Z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352113E801B5489CA6544366AF316649_11</vt:lpwstr>
  </property>
  <property fmtid="{D5CDD505-2E9C-101B-9397-08002B2CF9AE}" pid="3" name="KSOProductBuildVer">
    <vt:lpwstr>1033-12.2.0.13201</vt:lpwstr>
  </property>
</Properties>
</file>