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</p:sldIdLst>
  <p:sldSz cx="12192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37BC5-4DFC-43CA-9A10-D5C3E1F05668}" v="275" dt="2023-08-09T05:45:46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95312"/>
            <a:ext cx="103632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403623"/>
            <a:ext cx="91440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7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9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49111"/>
            <a:ext cx="2628900" cy="103321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649111"/>
            <a:ext cx="7734300" cy="103321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1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8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039537"/>
            <a:ext cx="10515600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8159048"/>
            <a:ext cx="10515600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0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45556"/>
            <a:ext cx="5181600" cy="7735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245556"/>
            <a:ext cx="5181600" cy="7735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5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49114"/>
            <a:ext cx="10515600" cy="23565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988734"/>
            <a:ext cx="5157787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4453467"/>
            <a:ext cx="5157787" cy="6550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988734"/>
            <a:ext cx="5183188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4453467"/>
            <a:ext cx="5183188" cy="6550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4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7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2800"/>
            <a:ext cx="3932237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5425"/>
            <a:ext cx="6172200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3932237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9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2800"/>
            <a:ext cx="3932237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755425"/>
            <a:ext cx="6172200" cy="86642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3932237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6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9114"/>
            <a:ext cx="105156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45556"/>
            <a:ext cx="105156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1300181"/>
            <a:ext cx="2743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1300181"/>
            <a:ext cx="41148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1300181"/>
            <a:ext cx="2743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1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D0B99292-112C-D2C4-F74F-2287AC3E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275" y="1102112"/>
            <a:ext cx="3044864" cy="10452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D39648-2506-5FD5-96E3-334D5CD04EF0}"/>
              </a:ext>
            </a:extLst>
          </p:cNvPr>
          <p:cNvSpPr txBox="1"/>
          <p:nvPr/>
        </p:nvSpPr>
        <p:spPr>
          <a:xfrm>
            <a:off x="9202554" y="5229764"/>
            <a:ext cx="231752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 dirty="0">
                <a:cs typeface="Calibri"/>
              </a:rPr>
              <a:t>Email 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6E7057-0989-9108-B9C1-DEFFC5B0A359}"/>
              </a:ext>
            </a:extLst>
          </p:cNvPr>
          <p:cNvSpPr txBox="1"/>
          <p:nvPr/>
        </p:nvSpPr>
        <p:spPr>
          <a:xfrm>
            <a:off x="9202554" y="5229764"/>
            <a:ext cx="231752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 dirty="0">
                <a:cs typeface="Calibri"/>
              </a:rPr>
              <a:t>Email 2</a:t>
            </a:r>
            <a:endParaRPr lang="en-US" sz="5000">
              <a:cs typeface="Calibri"/>
            </a:endParaRPr>
          </a:p>
        </p:txBody>
      </p:sp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AB6059-F361-4ADD-4FF3-98312520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00" y="860503"/>
            <a:ext cx="3057386" cy="111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4D8A84-535F-885E-D48E-5006D2C4E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304" y="1230194"/>
            <a:ext cx="2855410" cy="10331940"/>
          </a:xfrm>
          <a:prstGeom prst="rect">
            <a:avLst/>
          </a:prstGeom>
        </p:spPr>
      </p:pic>
      <p:pic>
        <p:nvPicPr>
          <p:cNvPr id="5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36E390B8-B8C0-1ECF-1480-7D0A09F65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25" y="1175558"/>
            <a:ext cx="3044864" cy="10452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0773C-D100-935A-500E-27E7294A0992}"/>
              </a:ext>
            </a:extLst>
          </p:cNvPr>
          <p:cNvSpPr txBox="1"/>
          <p:nvPr/>
        </p:nvSpPr>
        <p:spPr>
          <a:xfrm>
            <a:off x="389060" y="5009426"/>
            <a:ext cx="2023746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ea typeface="+mn-lt"/>
                <a:cs typeface="+mn-lt"/>
              </a:rPr>
              <a:t>Dopo </a:t>
            </a:r>
            <a:r>
              <a:rPr lang="en-US" sz="3000" err="1">
                <a:ea typeface="+mn-lt"/>
                <a:cs typeface="+mn-lt"/>
              </a:rPr>
              <a:t>che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l'utente</a:t>
            </a:r>
            <a:r>
              <a:rPr lang="en-US" sz="3000" dirty="0">
                <a:ea typeface="+mn-lt"/>
                <a:cs typeface="+mn-lt"/>
              </a:rPr>
              <a:t> ha </a:t>
            </a:r>
            <a:r>
              <a:rPr lang="en-US" sz="3000" err="1">
                <a:ea typeface="+mn-lt"/>
                <a:cs typeface="+mn-lt"/>
              </a:rPr>
              <a:t>visitato</a:t>
            </a:r>
            <a:r>
              <a:rPr lang="en-US" sz="3000" dirty="0">
                <a:ea typeface="+mn-lt"/>
                <a:cs typeface="+mn-lt"/>
              </a:rPr>
              <a:t> la </a:t>
            </a:r>
            <a:r>
              <a:rPr lang="en-US" sz="3000" err="1">
                <a:ea typeface="+mn-lt"/>
                <a:cs typeface="+mn-lt"/>
              </a:rPr>
              <a:t>pagina</a:t>
            </a:r>
            <a:r>
              <a:rPr lang="en-US" sz="3000" dirty="0">
                <a:ea typeface="+mn-lt"/>
                <a:cs typeface="+mn-lt"/>
              </a:rPr>
              <a:t> del </a:t>
            </a:r>
            <a:r>
              <a:rPr lang="en-US" sz="3000" err="1">
                <a:ea typeface="+mn-lt"/>
                <a:cs typeface="+mn-lt"/>
              </a:rPr>
              <a:t>servizio</a:t>
            </a:r>
            <a:endParaRPr lang="en-US" sz="3000">
              <a:cs typeface="Calibri"/>
            </a:endParaRPr>
          </a:p>
          <a:p>
            <a:endParaRPr lang="en-US" sz="3000" dirty="0">
              <a:cs typeface="Calibri"/>
            </a:endParaRPr>
          </a:p>
          <a:p>
            <a:r>
              <a:rPr lang="en-US" sz="3000" dirty="0">
                <a:ea typeface="+mn-lt"/>
                <a:cs typeface="+mn-lt"/>
              </a:rPr>
              <a:t>12 ore</a:t>
            </a:r>
            <a:endParaRPr lang="en-US" sz="30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DCCA9-2C5E-4F5C-E8D6-603ED6B7193D}"/>
              </a:ext>
            </a:extLst>
          </p:cNvPr>
          <p:cNvSpPr txBox="1"/>
          <p:nvPr/>
        </p:nvSpPr>
        <p:spPr>
          <a:xfrm>
            <a:off x="5591060" y="5003493"/>
            <a:ext cx="1826963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Dopo la prima e-mail</a:t>
            </a:r>
            <a:br>
              <a:rPr lang="en-US" sz="3000" dirty="0"/>
            </a:br>
            <a:endParaRPr lang="en-US" sz="3000" dirty="0"/>
          </a:p>
          <a:p>
            <a:pPr algn="l"/>
            <a:r>
              <a:rPr lang="en-US" sz="3000" dirty="0"/>
              <a:t>3 </a:t>
            </a:r>
            <a:r>
              <a:rPr lang="en-US" sz="3000" dirty="0" err="1"/>
              <a:t>giorni</a:t>
            </a:r>
            <a:endParaRPr lang="en-US" sz="300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1645A-0409-117E-E423-252227E7416C}"/>
              </a:ext>
            </a:extLst>
          </p:cNvPr>
          <p:cNvSpPr txBox="1"/>
          <p:nvPr/>
        </p:nvSpPr>
        <p:spPr>
          <a:xfrm>
            <a:off x="2891927" y="358048"/>
            <a:ext cx="15423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Email di </a:t>
            </a:r>
            <a:r>
              <a:rPr lang="en-US" dirty="0" err="1">
                <a:ea typeface="+mn-lt"/>
                <a:cs typeface="+mn-lt"/>
              </a:rPr>
              <a:t>fidanzamento</a:t>
            </a:r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0C4-51E9-2D33-7975-0A20521C15BB}"/>
              </a:ext>
            </a:extLst>
          </p:cNvPr>
          <p:cNvSpPr txBox="1"/>
          <p:nvPr/>
        </p:nvSpPr>
        <p:spPr>
          <a:xfrm>
            <a:off x="7519012" y="358049"/>
            <a:ext cx="22584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Non </a:t>
            </a:r>
            <a:r>
              <a:rPr lang="en-US" dirty="0" err="1">
                <a:ea typeface="+mn-lt"/>
                <a:cs typeface="+mn-lt"/>
              </a:rPr>
              <a:t>perdere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tua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migliore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offerta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98177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98</cp:revision>
  <dcterms:created xsi:type="dcterms:W3CDTF">2013-07-15T20:26:40Z</dcterms:created>
  <dcterms:modified xsi:type="dcterms:W3CDTF">2023-08-09T05:48:44Z</dcterms:modified>
</cp:coreProperties>
</file>