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zh-CN"/>
    </a:defPPr>
    <a:lvl1pPr marL="0" lvl="0"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9" d="100"/>
          <a:sy n="69" d="100"/>
        </p:scale>
        <p:origin x="-138" y="-102"/>
      </p:cViewPr>
      <p:guideLst>
        <p:guide orient="horz" pos="2151"/>
        <p:guide pos="2946"/>
      </p:guideLst>
    </p:cSldViewPr>
  </p:slideViewPr>
  <p:gridSpacing cx="72008" cy="72008"/>
</p:viewPr>
</file>

<file path=ppt/_rels/presentation.xml.rels><?xml version="1.0" encoding="UTF-8" standalone="yes"?>
<Relationships xmlns="http://schemas.openxmlformats.org/package/2006/relationships"><Relationship Id="rId6" Type="http://schemas.openxmlformats.org/officeDocument/2006/relationships/tableStyles" Target="tableStyles.xml"/><Relationship Id="rId5" Type="http://schemas.openxmlformats.org/officeDocument/2006/relationships/viewProps" Target="viewProps.xml"/><Relationship Id="rId4" Type="http://schemas.openxmlformats.org/officeDocument/2006/relationships/presProps" Target="presProps.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Title Slide">
    <p:bg>
      <p:bgPr>
        <a:solidFill>
          <a:schemeClr val="bg1">
            <a:alpha val="100000"/>
          </a:schemeClr>
        </a:solidFill>
        <a:effectLst/>
      </p:bgPr>
    </p:bg>
    <p:spTree>
      <p:nvGrpSpPr>
        <p:cNvPr id="1" name=""/>
        <p:cNvGrpSpPr/>
        <p:nvPr/>
      </p:nvGrpSpPr>
      <p:grpSpPr/>
      <p:pic>
        <p:nvPicPr>
          <p:cNvPr id="2050" name="Picture 2049" descr="6副本"/>
          <p:cNvPicPr>
            <a:picLocks noChangeAspect="1"/>
          </p:cNvPicPr>
          <p:nvPr/>
        </p:nvPicPr>
        <p:blipFill>
          <a:blip r:embed="rId2"/>
          <a:stretch>
            <a:fillRect/>
          </a:stretch>
        </p:blipFill>
        <p:spPr>
          <a:xfrm>
            <a:off x="0" y="0"/>
            <a:ext cx="9144000" cy="6858000"/>
          </a:xfrm>
          <a:prstGeom prst="rect">
            <a:avLst/>
          </a:prstGeom>
          <a:noFill/>
          <a:ln w="9525">
            <a:noFill/>
          </a:ln>
        </p:spPr>
      </p:pic>
      <p:sp>
        <p:nvSpPr>
          <p:cNvPr id="2051" name="Title 2050"/>
          <p:cNvSpPr>
            <a:spLocks noGrp="1"/>
          </p:cNvSpPr>
          <p:nvPr>
            <p:ph type="ctrTitle"/>
          </p:nvPr>
        </p:nvSpPr>
        <p:spPr>
          <a:xfrm>
            <a:off x="2844800" y="2276475"/>
            <a:ext cx="5903913" cy="1368425"/>
          </a:xfrm>
          <a:prstGeom prst="rect">
            <a:avLst/>
          </a:prstGeom>
          <a:noFill/>
          <a:ln w="9525">
            <a:noFill/>
          </a:ln>
        </p:spPr>
        <p:txBody>
          <a:bodyPr anchor="ctr"/>
          <a:lstStyle>
            <a:lvl1pPr lvl="0" algn="l">
              <a:buClrTx/>
              <a:buSzTx/>
              <a:buFontTx/>
              <a:defRPr sz="3600">
                <a:ea typeface="SimSun" panose="02010600030101010101" pitchFamily="2" charset="-122"/>
              </a:defRPr>
            </a:lvl1pPr>
          </a:lstStyle>
          <a:p>
            <a:pPr lvl="0"/>
            <a:r>
              <a:rPr lang="en-US" altLang="zh-CN"/>
              <a:t>Click to edit Master title style</a:t>
            </a:r>
            <a:endParaRPr lang="en-US" altLang="zh-CN"/>
          </a:p>
        </p:txBody>
      </p:sp>
      <p:sp>
        <p:nvSpPr>
          <p:cNvPr id="2052" name="Subtitle 2051"/>
          <p:cNvSpPr>
            <a:spLocks noGrp="1"/>
          </p:cNvSpPr>
          <p:nvPr>
            <p:ph type="subTitle" idx="1"/>
          </p:nvPr>
        </p:nvSpPr>
        <p:spPr>
          <a:xfrm>
            <a:off x="2844800" y="3646488"/>
            <a:ext cx="5608638" cy="1223962"/>
          </a:xfrm>
          <a:prstGeom prst="rect">
            <a:avLst/>
          </a:prstGeom>
          <a:noFill/>
          <a:ln w="9525">
            <a:noFill/>
          </a:ln>
        </p:spPr>
        <p:txBody>
          <a:bodyPr anchor="t"/>
          <a:lstStyle>
            <a:lvl1pPr marL="0" lvl="0" indent="0" algn="l">
              <a:buClrTx/>
              <a:buSzTx/>
              <a:buFontTx/>
              <a:buNone/>
              <a:defRPr sz="2800">
                <a:ea typeface="SimSun" panose="02010600030101010101" pitchFamily="2" charset="-122"/>
              </a:defRPr>
            </a:lvl1pPr>
            <a:lvl2pPr marL="457200" lvl="1" indent="0" algn="ctr">
              <a:buClrTx/>
              <a:buSzTx/>
              <a:buFontTx/>
              <a:buNone/>
              <a:defRPr sz="2800">
                <a:ea typeface="SimSun" panose="02010600030101010101" pitchFamily="2" charset="-122"/>
              </a:defRPr>
            </a:lvl2pPr>
            <a:lvl3pPr marL="914400" lvl="2" indent="0" algn="ctr">
              <a:buClrTx/>
              <a:buSzTx/>
              <a:buFontTx/>
              <a:buNone/>
              <a:defRPr sz="2800">
                <a:ea typeface="SimSun" panose="02010600030101010101" pitchFamily="2" charset="-122"/>
              </a:defRPr>
            </a:lvl3pPr>
            <a:lvl4pPr marL="1371600" lvl="3" indent="0" algn="ctr">
              <a:buClrTx/>
              <a:buSzTx/>
              <a:buFontTx/>
              <a:buNone/>
              <a:defRPr sz="2800">
                <a:ea typeface="SimSun" panose="02010600030101010101" pitchFamily="2" charset="-122"/>
              </a:defRPr>
            </a:lvl4pPr>
            <a:lvl5pPr marL="1828800" lvl="4" indent="0" algn="ctr">
              <a:buClrTx/>
              <a:buSzTx/>
              <a:buFontTx/>
              <a:buNone/>
              <a:defRPr sz="2800">
                <a:ea typeface="SimSun" panose="02010600030101010101" pitchFamily="2" charset="-122"/>
              </a:defRPr>
            </a:lvl5pPr>
          </a:lstStyle>
          <a:p>
            <a:pPr lvl="0"/>
            <a:r>
              <a:rPr lang="en-US" altLang="zh-CN"/>
              <a:t>Click to edit Master subtitle style</a:t>
            </a:r>
            <a:endParaRPr lang="en-US" altLang="zh-CN"/>
          </a:p>
        </p:txBody>
      </p:sp>
      <p:sp>
        <p:nvSpPr>
          <p:cNvPr id="2053" name="Date Placeholder 2052"/>
          <p:cNvSpPr>
            <a:spLocks noGrp="1"/>
          </p:cNvSpPr>
          <p:nvPr>
            <p:ph type="dt" sz="half" idx="2"/>
          </p:nvPr>
        </p:nvSpPr>
        <p:spPr>
          <a:xfrm>
            <a:off x="457200" y="6245225"/>
            <a:ext cx="2133600" cy="476250"/>
          </a:xfrm>
          <a:prstGeom prst="rect">
            <a:avLst/>
          </a:prstGeom>
          <a:noFill/>
          <a:ln w="9525">
            <a:noFill/>
          </a:ln>
        </p:spPr>
        <p:txBody>
          <a:bodyPr anchor="t"/>
          <a:lstStyle>
            <a:lvl1pPr>
              <a:defRPr sz="1400"/>
            </a:lvl1pPr>
          </a:lstStyle>
          <a:p>
            <a:endParaRPr lang="zh-CN" altLang="en-US" dirty="0">
              <a:latin typeface="Arial" panose="020B0604020202020204" pitchFamily="34" charset="0"/>
            </a:endParaRPr>
          </a:p>
        </p:txBody>
      </p:sp>
      <p:sp>
        <p:nvSpPr>
          <p:cNvPr id="2054" name="Footer Placeholder 2053"/>
          <p:cNvSpPr>
            <a:spLocks noGrp="1"/>
          </p:cNvSpPr>
          <p:nvPr>
            <p:ph type="ftr" sz="quarter" idx="3"/>
          </p:nvPr>
        </p:nvSpPr>
        <p:spPr>
          <a:xfrm>
            <a:off x="3124200" y="6245225"/>
            <a:ext cx="2895600" cy="476250"/>
          </a:xfrm>
          <a:prstGeom prst="rect">
            <a:avLst/>
          </a:prstGeom>
          <a:noFill/>
          <a:ln w="9525">
            <a:noFill/>
          </a:ln>
        </p:spPr>
        <p:txBody>
          <a:bodyPr anchor="t"/>
          <a:lstStyle>
            <a:lvl1pPr algn="ctr">
              <a:defRPr sz="1400"/>
            </a:lvl1pPr>
          </a:lstStyle>
          <a:p>
            <a:endParaRPr lang="zh-CN" altLang="en-US" dirty="0">
              <a:latin typeface="Arial" panose="020B0604020202020204" pitchFamily="34" charset="0"/>
            </a:endParaRPr>
          </a:p>
        </p:txBody>
      </p:sp>
      <p:sp>
        <p:nvSpPr>
          <p:cNvPr id="2055" name="Slide Number Placeholder 2054"/>
          <p:cNvSpPr>
            <a:spLocks noGrp="1"/>
          </p:cNvSpPr>
          <p:nvPr>
            <p:ph type="sldNum" sz="quarter" idx="4"/>
          </p:nvPr>
        </p:nvSpPr>
        <p:spPr>
          <a:xfrm>
            <a:off x="6553200" y="6245225"/>
            <a:ext cx="2133600" cy="476250"/>
          </a:xfrm>
          <a:prstGeom prst="rect">
            <a:avLst/>
          </a:prstGeom>
          <a:noFill/>
          <a:ln w="9525">
            <a:noFill/>
          </a:ln>
        </p:spPr>
        <p:txBody>
          <a:bodyPr anchor="t"/>
          <a:lstStyle>
            <a:lvl1pPr algn="r">
              <a:defRPr sz="1400"/>
            </a:lvl1pPr>
          </a:lstStyle>
          <a:p>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735" y="406400"/>
            <a:ext cx="2060178" cy="53276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06400"/>
            <a:ext cx="6061104" cy="53276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pPr lvl="0"/>
            <a:endParaRPr lang="zh-CN" altLang="en-US">
              <a:latin typeface="Arial" panose="020B0604020202020204" pitchFamily="34" charset="0"/>
            </a:endParaRPr>
          </a:p>
        </p:txBody>
      </p:sp>
      <p:sp>
        <p:nvSpPr>
          <p:cNvPr id="5" name="Footer Placeholder 4"/>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6" name="Slide Number Placeholder 5"/>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270000"/>
            <a:ext cx="4032504" cy="446405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65409" y="1270000"/>
            <a:ext cx="4032504" cy="446405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1"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629841" y="2505075"/>
            <a:ext cx="3868340"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pPr lvl="0"/>
            <a:endParaRPr lang="zh-CN" altLang="en-US">
              <a:latin typeface="Arial" panose="020B0604020202020204" pitchFamily="34" charset="0"/>
            </a:endParaRPr>
          </a:p>
        </p:txBody>
      </p:sp>
      <p:sp>
        <p:nvSpPr>
          <p:cNvPr id="8" name="Footer Placeholder 7"/>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9" name="Slide Number Placeholder 8"/>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lvl="0"/>
            <a:endParaRPr lang="zh-CN" altLang="en-US">
              <a:latin typeface="Arial" panose="020B0604020202020204" pitchFamily="34" charset="0"/>
            </a:endParaRPr>
          </a:p>
        </p:txBody>
      </p:sp>
      <p:sp>
        <p:nvSpPr>
          <p:cNvPr id="4" name="Footer Placeholder 3"/>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5" name="Slide Number Placeholder 4"/>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endParaRPr lang="zh-CN" altLang="en-US">
              <a:latin typeface="Arial" panose="020B0604020202020204" pitchFamily="34" charset="0"/>
            </a:endParaRPr>
          </a:p>
        </p:txBody>
      </p:sp>
      <p:sp>
        <p:nvSpPr>
          <p:cNvPr id="3" name="Footer Placeholder 2"/>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4" name="Slide Number Placeholder 3"/>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5"/>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pPr lvl="0"/>
            <a:endParaRPr lang="zh-CN" altLang="en-US">
              <a:latin typeface="Arial" panose="020B0604020202020204" pitchFamily="34" charset="0"/>
            </a:endParaRPr>
          </a:p>
        </p:txBody>
      </p:sp>
      <p:sp>
        <p:nvSpPr>
          <p:cNvPr id="6" name="Footer Placeholder 5"/>
          <p:cNvSpPr>
            <a:spLocks noGrp="1"/>
          </p:cNvSpPr>
          <p:nvPr>
            <p:ph type="ftr" sz="quarter" idx="11"/>
          </p:nvPr>
        </p:nvSpPr>
        <p:spPr/>
        <p:txBody>
          <a:bodyPr/>
          <a:lstStyle/>
          <a:p>
            <a:pPr lvl="0"/>
            <a:endParaRPr lang="zh-CN" altLang="en-US">
              <a:latin typeface="Arial" panose="020B0604020202020204" pitchFamily="34" charset="0"/>
            </a:endParaRPr>
          </a:p>
        </p:txBody>
      </p:sp>
      <p:sp>
        <p:nvSpPr>
          <p:cNvPr id="7" name="Slide Number Placeholder 6"/>
          <p:cNvSpPr>
            <a:spLocks noGrp="1"/>
          </p:cNvSpPr>
          <p:nvPr>
            <p:ph type="sldNum" sz="quarter" idx="12"/>
          </p:nvPr>
        </p:nvSpPr>
        <p:spPr/>
        <p:txBody>
          <a:body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p:pic>
        <p:nvPicPr>
          <p:cNvPr id="1026" name="Picture 1025" descr="6-6副本"/>
          <p:cNvPicPr>
            <a:picLocks noChangeAspect="1"/>
          </p:cNvPicPr>
          <p:nvPr/>
        </p:nvPicPr>
        <p:blipFill>
          <a:blip r:embed="rId12"/>
          <a:stretch>
            <a:fillRect/>
          </a:stretch>
        </p:blipFill>
        <p:spPr>
          <a:xfrm>
            <a:off x="0" y="0"/>
            <a:ext cx="9144000" cy="6858000"/>
          </a:xfrm>
          <a:prstGeom prst="rect">
            <a:avLst/>
          </a:prstGeom>
          <a:noFill/>
          <a:ln w="9525">
            <a:noFill/>
          </a:ln>
        </p:spPr>
      </p:pic>
      <p:sp>
        <p:nvSpPr>
          <p:cNvPr id="1027" name="Title 1026"/>
          <p:cNvSpPr>
            <a:spLocks noGrp="1"/>
          </p:cNvSpPr>
          <p:nvPr>
            <p:ph type="title"/>
          </p:nvPr>
        </p:nvSpPr>
        <p:spPr>
          <a:xfrm>
            <a:off x="457200" y="406400"/>
            <a:ext cx="8229600" cy="790575"/>
          </a:xfrm>
          <a:prstGeom prst="rect">
            <a:avLst/>
          </a:prstGeom>
          <a:noFill/>
          <a:ln w="9525">
            <a:noFill/>
          </a:ln>
        </p:spPr>
        <p:txBody>
          <a:bodyPr anchor="ctr"/>
          <a:p>
            <a:pPr lvl="0"/>
            <a:r>
              <a:rPr lang="en-US" altLang="zh-CN"/>
              <a:t>Click to edit Master title style</a:t>
            </a:r>
            <a:endParaRPr lang="en-US" altLang="zh-CN"/>
          </a:p>
        </p:txBody>
      </p:sp>
      <p:sp>
        <p:nvSpPr>
          <p:cNvPr id="1028" name="Text Placeholder 1027"/>
          <p:cNvSpPr>
            <a:spLocks noGrp="1"/>
          </p:cNvSpPr>
          <p:nvPr>
            <p:ph type="body" idx="1"/>
          </p:nvPr>
        </p:nvSpPr>
        <p:spPr>
          <a:xfrm>
            <a:off x="468313" y="1270000"/>
            <a:ext cx="8229600" cy="4464050"/>
          </a:xfrm>
          <a:prstGeom prst="rect">
            <a:avLst/>
          </a:prstGeom>
          <a:noFill/>
          <a:ln w="9525">
            <a:noFill/>
          </a:ln>
        </p:spPr>
        <p:txBody>
          <a:bodyPr/>
          <a:p>
            <a:pPr lvl="0"/>
            <a:r>
              <a:rPr lang="en-US" altLang="zh-CN"/>
              <a:t>Click to edit Master text styles</a:t>
            </a:r>
            <a:endParaRPr lang="en-US" altLang="zh-CN"/>
          </a:p>
          <a:p>
            <a:pPr lvl="1"/>
            <a:r>
              <a:rPr lang="en-US" altLang="zh-CN"/>
              <a:t>Second level</a:t>
            </a:r>
            <a:endParaRPr lang="en-US" altLang="zh-CN"/>
          </a:p>
          <a:p>
            <a:pPr lvl="2"/>
            <a:r>
              <a:rPr lang="en-US" altLang="zh-CN"/>
              <a:t>Third level</a:t>
            </a:r>
            <a:endParaRPr lang="en-US" altLang="zh-CN"/>
          </a:p>
          <a:p>
            <a:pPr lvl="3"/>
            <a:r>
              <a:rPr lang="en-US" altLang="zh-CN"/>
              <a:t>Fourth level</a:t>
            </a:r>
            <a:endParaRPr lang="en-US" altLang="zh-CN"/>
          </a:p>
          <a:p>
            <a:pPr lvl="4"/>
            <a:r>
              <a:rPr lang="en-US" altLang="zh-CN"/>
              <a:t>Fifth level</a:t>
            </a:r>
            <a:endParaRPr lang="en-US" altLang="zh-CN"/>
          </a:p>
        </p:txBody>
      </p:sp>
      <p:sp>
        <p:nvSpPr>
          <p:cNvPr id="1029" name="Date Placeholder 1028"/>
          <p:cNvSpPr>
            <a:spLocks noGrp="1"/>
          </p:cNvSpPr>
          <p:nvPr>
            <p:ph type="dt" sz="half" idx="2"/>
          </p:nvPr>
        </p:nvSpPr>
        <p:spPr>
          <a:xfrm>
            <a:off x="457200" y="6245225"/>
            <a:ext cx="2133600" cy="476250"/>
          </a:xfrm>
          <a:prstGeom prst="rect">
            <a:avLst/>
          </a:prstGeom>
          <a:noFill/>
          <a:ln w="9525">
            <a:noFill/>
          </a:ln>
        </p:spPr>
        <p:txBody>
          <a:bodyPr/>
          <a:lstStyle>
            <a:lvl1pPr>
              <a:defRPr sz="1400"/>
            </a:lvl1pPr>
          </a:lstStyle>
          <a:p>
            <a:pPr lvl="0"/>
            <a:endParaRPr lang="zh-CN" altLang="en-US">
              <a:latin typeface="Arial" panose="020B0604020202020204" pitchFamily="34" charset="0"/>
            </a:endParaRPr>
          </a:p>
        </p:txBody>
      </p:sp>
      <p:sp>
        <p:nvSpPr>
          <p:cNvPr id="1030" name="Footer Placeholder 1029"/>
          <p:cNvSpPr>
            <a:spLocks noGrp="1"/>
          </p:cNvSpPr>
          <p:nvPr>
            <p:ph type="ftr" sz="quarter" idx="3"/>
          </p:nvPr>
        </p:nvSpPr>
        <p:spPr>
          <a:xfrm>
            <a:off x="3124200" y="6245225"/>
            <a:ext cx="2895600" cy="476250"/>
          </a:xfrm>
          <a:prstGeom prst="rect">
            <a:avLst/>
          </a:prstGeom>
          <a:noFill/>
          <a:ln w="9525">
            <a:noFill/>
          </a:ln>
        </p:spPr>
        <p:txBody>
          <a:bodyPr/>
          <a:lstStyle>
            <a:lvl1pPr algn="ctr">
              <a:defRPr sz="1400"/>
            </a:lvl1pPr>
          </a:lstStyle>
          <a:p>
            <a:pPr lvl="0"/>
            <a:endParaRPr lang="zh-CN" altLang="en-US">
              <a:latin typeface="Arial" panose="020B0604020202020204" pitchFamily="34" charset="0"/>
            </a:endParaRPr>
          </a:p>
        </p:txBody>
      </p:sp>
      <p:sp>
        <p:nvSpPr>
          <p:cNvPr id="1031" name="Slide Number Placeholder 1030"/>
          <p:cNvSpPr>
            <a:spLocks noGrp="1"/>
          </p:cNvSpPr>
          <p:nvPr>
            <p:ph type="sldNum" sz="quarter" idx="4"/>
          </p:nvPr>
        </p:nvSpPr>
        <p:spPr>
          <a:xfrm>
            <a:off x="6553200" y="6245225"/>
            <a:ext cx="2133600" cy="476250"/>
          </a:xfrm>
          <a:prstGeom prst="rect">
            <a:avLst/>
          </a:prstGeom>
          <a:noFill/>
          <a:ln w="9525">
            <a:noFill/>
          </a:ln>
        </p:spPr>
        <p:txBody>
          <a:bodyPr/>
          <a:lstStyle>
            <a:lvl1pPr algn="r">
              <a:defRPr sz="1400"/>
            </a:lvl1pPr>
          </a:lstStyle>
          <a:p>
            <a:pPr lvl="0"/>
            <a:fld id="{9A0DB2DC-4C9A-4742-B13C-FB6460FD3503}" type="slidenum">
              <a:rPr lang="zh-CN" altLang="en-US">
                <a:latin typeface="Arial" panose="020B0604020202020204" pitchFamily="34" charset="0"/>
              </a:rPr>
            </a:fld>
            <a:endParaRPr lang="zh-CN" altLang="en-US">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0" lvl="0" indent="0" algn="l" defTabSz="914400" eaLnBrk="1" fontAlgn="base" latinLnBrk="0" hangingPunct="1">
        <a:lnSpc>
          <a:spcPct val="100000"/>
        </a:lnSpc>
        <a:spcBef>
          <a:spcPct val="0"/>
        </a:spcBef>
        <a:spcAft>
          <a:spcPct val="0"/>
        </a:spcAft>
        <a:buNone/>
        <a:defRPr sz="3600" b="0" i="0" u="none" kern="1200" baseline="0">
          <a:solidFill>
            <a:schemeClr val="tx2"/>
          </a:solidFill>
          <a:latin typeface="+mj-lt"/>
          <a:ea typeface="+mj-ea"/>
          <a:cs typeface="+mj-cs"/>
        </a:defRPr>
      </a:lvl1pPr>
    </p:titleStyle>
    <p:bodyStyle>
      <a:lvl1pPr marL="342900" lvl="0" indent="-342900" algn="l" defTabSz="914400" eaLnBrk="1" fontAlgn="base" latinLnBrk="0" hangingPunct="1">
        <a:lnSpc>
          <a:spcPct val="100000"/>
        </a:lnSpc>
        <a:spcBef>
          <a:spcPct val="20000"/>
        </a:spcBef>
        <a:spcAft>
          <a:spcPct val="0"/>
        </a:spcAft>
        <a:buChar char="•"/>
        <a:defRPr sz="2400" b="0" i="0" u="none" kern="1200" baseline="0">
          <a:solidFill>
            <a:schemeClr val="tx1"/>
          </a:solidFill>
          <a:latin typeface="+mn-lt"/>
          <a:ea typeface="+mn-ea"/>
          <a:cs typeface="+mn-cs"/>
        </a:defRPr>
      </a:lvl1pPr>
      <a:lvl2pPr marL="742950" lvl="1" indent="-285750" algn="l" defTabSz="914400" eaLnBrk="1" fontAlgn="base" latinLnBrk="0" hangingPunct="1">
        <a:lnSpc>
          <a:spcPct val="100000"/>
        </a:lnSpc>
        <a:spcBef>
          <a:spcPct val="20000"/>
        </a:spcBef>
        <a:spcAft>
          <a:spcPct val="0"/>
        </a:spcAft>
        <a:buChar char="–"/>
        <a:defRPr sz="2000" b="0" i="0" u="none" kern="1200" baseline="0">
          <a:solidFill>
            <a:schemeClr val="tx1"/>
          </a:solidFill>
          <a:latin typeface="+mn-lt"/>
          <a:ea typeface="+mn-ea"/>
          <a:cs typeface="+mn-cs"/>
        </a:defRPr>
      </a:lvl2pPr>
      <a:lvl3pPr marL="1143000" lvl="2" indent="-228600" algn="l" defTabSz="914400" eaLnBrk="1" fontAlgn="base" latinLnBrk="0" hangingPunct="1">
        <a:lnSpc>
          <a:spcPct val="100000"/>
        </a:lnSpc>
        <a:spcBef>
          <a:spcPct val="20000"/>
        </a:spcBef>
        <a:spcAft>
          <a:spcPct val="0"/>
        </a:spcAft>
        <a:buChar char="•"/>
        <a:defRPr sz="1800" b="0" i="0" u="none" kern="1200" baseline="0">
          <a:solidFill>
            <a:schemeClr val="tx1"/>
          </a:solidFill>
          <a:latin typeface="+mn-lt"/>
          <a:ea typeface="+mn-ea"/>
          <a:cs typeface="+mn-cs"/>
        </a:defRPr>
      </a:lvl3pPr>
      <a:lvl4pPr marL="1600200" lvl="3"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4pPr>
      <a:lvl5pPr marL="2057400" lvl="4"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5pPr>
      <a:lvl6pPr marL="2514600" lvl="5"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6pPr>
      <a:lvl7pPr marL="2971800" lvl="6"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7pPr>
      <a:lvl8pPr marL="3429000" lvl="7"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8pPr>
      <a:lvl9pPr marL="3886200" lvl="8" indent="-228600" algn="l" defTabSz="914400" eaLnBrk="1" fontAlgn="base" latinLnBrk="0" hangingPunct="1">
        <a:lnSpc>
          <a:spcPct val="100000"/>
        </a:lnSpc>
        <a:spcBef>
          <a:spcPct val="20000"/>
        </a:spcBef>
        <a:spcAft>
          <a:spcPct val="0"/>
        </a:spcAft>
        <a:buChar char="»"/>
        <a:defRPr sz="1600" b="0" i="0" u="none" kern="1200" baseline="0">
          <a:solidFill>
            <a:schemeClr val="tx1"/>
          </a:solidFill>
          <a:latin typeface="+mn-lt"/>
          <a:ea typeface="+mn-ea"/>
          <a:cs typeface="+mn-cs"/>
        </a:defRPr>
      </a:lvl9pPr>
    </p:bodyStyle>
    <p:otherStyle>
      <a:lvl1pPr marL="0" lvl="0" indent="0" algn="l" defTabSz="91440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2pPr>
      <a:lvl3pPr marL="914400" lvl="2"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3pPr>
      <a:lvl4pPr marL="1371600" lvl="3"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4pPr>
      <a:lvl5pPr marL="1828800" lvl="4"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5pPr>
      <a:lvl6pPr marL="2286000" lvl="5"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6pPr>
      <a:lvl7pPr marL="2743200" lvl="6"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7pPr>
      <a:lvl8pPr marL="3200400" lvl="7"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8pPr>
      <a:lvl9pPr marL="3657600" lvl="8" indent="0" algn="l" defTabSz="91440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SimSun"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Title 4097"/>
          <p:cNvSpPr>
            <a:spLocks noGrp="1"/>
          </p:cNvSpPr>
          <p:nvPr>
            <p:ph type="ctrTitle"/>
          </p:nvPr>
        </p:nvSpPr>
        <p:spPr>
          <a:xfrm>
            <a:off x="1306195" y="15424150"/>
            <a:ext cx="7442835" cy="4693285"/>
          </a:xfrm>
          <a:ln/>
        </p:spPr>
        <p:txBody>
          <a:bodyPr anchor="ctr"/>
          <a:p>
            <a:pPr algn="ctr" defTabSz="914400">
              <a:buSzTx/>
            </a:pPr>
            <a:endParaRPr sz="2000" kern="1200" baseline="0">
              <a:latin typeface="SimSun" panose="02010600030101010101" pitchFamily="2" charset="-122"/>
              <a:ea typeface="SimSun" panose="02010600030101010101" pitchFamily="2" charset="-122"/>
            </a:endParaRPr>
          </a:p>
        </p:txBody>
      </p:sp>
      <p:sp>
        <p:nvSpPr>
          <p:cNvPr id="4099" name="Subtitle 4098"/>
          <p:cNvSpPr>
            <a:spLocks noGrp="1"/>
          </p:cNvSpPr>
          <p:nvPr>
            <p:ph type="subTitle" idx="1"/>
          </p:nvPr>
        </p:nvSpPr>
        <p:spPr>
          <a:xfrm>
            <a:off x="4445" y="-1905"/>
            <a:ext cx="9156065" cy="7245985"/>
          </a:xfrm>
          <a:ln>
            <a:solidFill>
              <a:schemeClr val="bg2">
                <a:lumMod val="75000"/>
              </a:schemeClr>
            </a:solidFill>
          </a:ln>
        </p:spPr>
        <p:txBody>
          <a:bodyPr anchor="t"/>
          <a:p>
            <a:pPr algn="ctr" defTabSz="914400">
              <a:buSzTx/>
            </a:pPr>
            <a:endParaRPr lang="en-IN" kern="1200" baseline="0">
              <a:latin typeface="SimSun" panose="02010600030101010101" pitchFamily="2" charset="-122"/>
              <a:ea typeface="SimSun" panose="02010600030101010101" pitchFamily="2" charset="-122"/>
            </a:endParaRPr>
          </a:p>
          <a:p>
            <a:pPr defTabSz="914400"/>
            <a:r>
              <a:rPr sz="2400">
                <a:latin typeface="SimSun" panose="02010600030101010101" pitchFamily="2" charset="-122"/>
                <a:sym typeface="+mn-ea"/>
              </a:rPr>
              <a:t>Hello Everyone,</a:t>
            </a:r>
            <a:endParaRPr sz="2400" kern="1200" baseline="0">
              <a:latin typeface="SimSun" panose="02010600030101010101" pitchFamily="2" charset="-122"/>
              <a:ea typeface="SimSun" panose="02010600030101010101" pitchFamily="2" charset="-122"/>
            </a:endParaRPr>
          </a:p>
          <a:p>
            <a:pPr defTabSz="914400"/>
            <a:r>
              <a:rPr sz="2400">
                <a:latin typeface="SimSun" panose="02010600030101010101" pitchFamily="2" charset="-122"/>
                <a:sym typeface="+mn-ea"/>
              </a:rPr>
              <a:t>My Name is Rajesh</a:t>
            </a:r>
            <a:r>
              <a:rPr lang="en-IN" sz="2400">
                <a:latin typeface="SimSun" panose="02010600030101010101" pitchFamily="2" charset="-122"/>
                <a:sym typeface="+mn-ea"/>
              </a:rPr>
              <a:t>,</a:t>
            </a:r>
            <a:r>
              <a:rPr sz="2400">
                <a:latin typeface="SimSun" panose="02010600030101010101" pitchFamily="2" charset="-122"/>
                <a:sym typeface="+mn-ea"/>
              </a:rPr>
              <a:t> I born and brought up in India.I have completed my study in engineering in Electronics and communication branch.</a:t>
            </a:r>
            <a:endParaRPr sz="2400" kern="1200" baseline="0">
              <a:latin typeface="SimSun" panose="02010600030101010101" pitchFamily="2" charset="-122"/>
              <a:ea typeface="SimSun" panose="02010600030101010101" pitchFamily="2" charset="-122"/>
            </a:endParaRPr>
          </a:p>
          <a:p>
            <a:pPr defTabSz="914400"/>
            <a:r>
              <a:rPr sz="2400">
                <a:latin typeface="SimSun" panose="02010600030101010101" pitchFamily="2" charset="-122"/>
                <a:sym typeface="+mn-ea"/>
              </a:rPr>
              <a:t>Over 12+ Years of IT experience in various phases(AWS+DEVOPS+Linux) of System &amp; Networking project implementation, maintenance, Testing, User Training and Documentation. Installation and configuration of server components, trouble shooting. Communicating with the clients for status updates, planning the activities and implementing the same with the team. Having a good Build and Deployment experience. As a Support Specialist, as part of Development team support on different Production, Staging and QA environment.</a:t>
            </a:r>
            <a:endParaRPr lang="en-IN" sz="2400" kern="1200" baseline="0">
              <a:latin typeface="SimSun" panose="02010600030101010101" pitchFamily="2" charset="-122"/>
              <a:ea typeface="SimSun" panose="02010600030101010101" pitchFamily="2" charset="-122"/>
            </a:endParaRPr>
          </a:p>
        </p:txBody>
      </p:sp>
    </p:spTree>
  </p:cSld>
  <p:clrMapOvr>
    <a:masterClrMapping/>
  </p:clrMapOvr>
</p:sld>
</file>

<file path=ppt/theme/theme1.xml><?xml version="1.0" encoding="utf-8"?>
<a:theme xmlns:a="http://schemas.openxmlformats.org/drawingml/2006/main" name="Global Plan">
  <a:themeElements>
    <a:clrScheme name="">
      <a:dk1>
        <a:srgbClr val="000000"/>
      </a:dk1>
      <a:lt1>
        <a:srgbClr val="FFFFFF"/>
      </a:lt1>
      <a:dk2>
        <a:srgbClr val="000000"/>
      </a:dk2>
      <a:lt2>
        <a:srgbClr val="808080"/>
      </a:lt2>
      <a:accent1>
        <a:srgbClr val="5B8CC1"/>
      </a:accent1>
      <a:accent2>
        <a:srgbClr val="2A5682"/>
      </a:accent2>
      <a:accent3>
        <a:srgbClr val="FFFFFF"/>
      </a:accent3>
      <a:accent4>
        <a:srgbClr val="000000"/>
      </a:accent4>
      <a:accent5>
        <a:srgbClr val="B6C5DC"/>
      </a:accent5>
      <a:accent6>
        <a:srgbClr val="254C74"/>
      </a:accent6>
      <a:hlink>
        <a:srgbClr val="002850"/>
      </a:hlink>
      <a:folHlink>
        <a:srgbClr val="2A94FE"/>
      </a:folHlink>
    </a:clrScheme>
    <a:fontScheme name="">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4"/>
        </a:accent5>
        <a:accent6>
          <a:srgbClr val="E5895B"/>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7B7E5"/>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7B7"/>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
        <a:dk1>
          <a:srgbClr val="FFFFFF"/>
        </a:dk1>
        <a:lt1>
          <a:srgbClr val="686B5D"/>
        </a:lt1>
        <a:dk2>
          <a:srgbClr val="D1D1CB"/>
        </a:dk2>
        <a:lt2>
          <a:srgbClr val="777777"/>
        </a:lt2>
        <a:accent1>
          <a:srgbClr val="909082"/>
        </a:accent1>
        <a:accent2>
          <a:srgbClr val="809EA8"/>
        </a:accent2>
        <a:accent3>
          <a:srgbClr val="B9BAB6"/>
        </a:accent3>
        <a:accent4>
          <a:srgbClr val="DCDCDC"/>
        </a:accent4>
        <a:accent5>
          <a:srgbClr val="C7C7C1"/>
        </a:accent5>
        <a:accent6>
          <a:srgbClr val="728D96"/>
        </a:accent6>
        <a:hlink>
          <a:srgbClr val="FFCC66"/>
        </a:hlink>
        <a:folHlink>
          <a:srgbClr val="E9DCB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5B8CC1"/>
        </a:accent1>
        <a:accent2>
          <a:srgbClr val="2A5682"/>
        </a:accent2>
        <a:accent3>
          <a:srgbClr val="FFFFFF"/>
        </a:accent3>
        <a:accent4>
          <a:srgbClr val="000000"/>
        </a:accent4>
        <a:accent5>
          <a:srgbClr val="B6C5DC"/>
        </a:accent5>
        <a:accent6>
          <a:srgbClr val="254C74"/>
        </a:accent6>
        <a:hlink>
          <a:srgbClr val="002850"/>
        </a:hlink>
        <a:folHlink>
          <a:srgbClr val="2A94FE"/>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664</Words>
  <Application>WPS Presentation</Application>
  <PresentationFormat/>
  <Paragraphs>4</Paragraphs>
  <Slides>1</Slides>
  <Notes>0</Notes>
  <HiddenSlides>0</HiddenSlides>
  <MMClips>0</MMClips>
  <ScaleCrop>false</ScaleCrop>
  <HeadingPairs>
    <vt:vector size="6" baseType="variant">
      <vt:variant>
        <vt:lpstr>已用的字体</vt:lpstr>
      </vt:variant>
      <vt:variant>
        <vt:i4>58</vt:i4>
      </vt:variant>
      <vt:variant>
        <vt:lpstr>主题</vt:lpstr>
      </vt:variant>
      <vt:variant>
        <vt:i4>1</vt:i4>
      </vt:variant>
      <vt:variant>
        <vt:lpstr>幻灯片标题</vt:lpstr>
      </vt:variant>
      <vt:variant>
        <vt:i4>1</vt:i4>
      </vt:variant>
    </vt:vector>
  </HeadingPairs>
  <TitlesOfParts>
    <vt:vector size="60" baseType="lpstr">
      <vt:lpstr>Arial</vt:lpstr>
      <vt:lpstr>SimSun</vt:lpstr>
      <vt:lpstr>Wingdings</vt:lpstr>
      <vt:lpstr>黑体</vt:lpstr>
      <vt:lpstr>华文细黑</vt:lpstr>
      <vt:lpstr>Microsoft YaHei</vt:lpstr>
      <vt:lpstr>MS UI Gothic</vt:lpstr>
      <vt:lpstr>Verdana</vt:lpstr>
      <vt:lpstr>Times New Roman</vt:lpstr>
      <vt:lpstr>Arial Black</vt:lpstr>
      <vt:lpstr>MS PGothic</vt:lpstr>
      <vt:lpstr>Calibri</vt:lpstr>
      <vt:lpstr>Segoe Light</vt:lpstr>
      <vt:lpstr>Arnprior</vt:lpstr>
      <vt:lpstr>华文彩云</vt:lpstr>
      <vt:lpstr>华文新魏</vt:lpstr>
      <vt:lpstr>Latha</vt:lpstr>
      <vt:lpstr>隶书</vt:lpstr>
      <vt:lpstr>Latha</vt:lpstr>
      <vt:lpstr>微软繁黑体</vt:lpstr>
      <vt:lpstr>Gulim</vt:lpstr>
      <vt:lpstr>仿宋_GB2312</vt:lpstr>
      <vt:lpstr>Arial Unicode MS</vt:lpstr>
      <vt:lpstr>楷体_GB2312</vt:lpstr>
      <vt:lpstr>NSimSun</vt:lpstr>
      <vt:lpstr>华文行楷</vt:lpstr>
      <vt:lpstr>Malgun Gothic</vt:lpstr>
      <vt:lpstr>HY헤드라인M</vt:lpstr>
      <vt:lpstr>Britannic Bold</vt:lpstr>
      <vt:lpstr>STLiti</vt:lpstr>
      <vt:lpstr>Tahoma</vt:lpstr>
      <vt:lpstr>Batang</vt:lpstr>
      <vt:lpstr>Constantia</vt:lpstr>
      <vt:lpstr>超世纪粗印篆</vt:lpstr>
      <vt:lpstr>MingLiU</vt:lpstr>
      <vt:lpstr>方正粗倩简体</vt:lpstr>
      <vt:lpstr>方正综艺简体</vt:lpstr>
      <vt:lpstr>HY견고딕</vt:lpstr>
      <vt:lpstr>가는으뜸체</vt:lpstr>
      <vt:lpstr>GulimChe</vt:lpstr>
      <vt:lpstr>BatangChe</vt:lpstr>
      <vt:lpstr>견고딕</vt:lpstr>
      <vt:lpstr>Symbol</vt:lpstr>
      <vt:lpstr>Futura Bk</vt:lpstr>
      <vt:lpstr>Monotype Sorts</vt:lpstr>
      <vt:lpstr>Wingdings</vt:lpstr>
      <vt:lpstr>Gautami</vt:lpstr>
      <vt:lpstr>Arial Rounded MT Bold</vt:lpstr>
      <vt:lpstr>Borg 9</vt:lpstr>
      <vt:lpstr>Adobe 明體 Std L</vt:lpstr>
      <vt:lpstr>Adobe Myungjo Std M</vt:lpstr>
      <vt:lpstr>Arial Narrow</vt:lpstr>
      <vt:lpstr>MS Mincho</vt:lpstr>
      <vt:lpstr>HGKyokashotai</vt:lpstr>
      <vt:lpstr>Segoe Print</vt:lpstr>
      <vt:lpstr>华文隶书</vt:lpstr>
      <vt:lpstr>黑体</vt:lpstr>
      <vt:lpstr>Arial Unicode MS</vt:lpstr>
      <vt:lpstr>Global Plan</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Sandy</dc:creator>
  <cp:lastModifiedBy>Sandy</cp:lastModifiedBy>
  <cp:revision>2</cp:revision>
  <dcterms:created xsi:type="dcterms:W3CDTF">2010-08-21T11:07:14Z</dcterms:created>
  <dcterms:modified xsi:type="dcterms:W3CDTF">2019-09-24T07:00:30Z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1033-11.2.0.8942</vt:lpwstr>
  </property>
</Properties>
</file>