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4" r:id="rId7"/>
    <p:sldId id="265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A0A0A0"/>
    <a:srgbClr val="D6D1D7"/>
    <a:srgbClr val="323232"/>
    <a:srgbClr val="451779"/>
    <a:srgbClr val="3CD0B8"/>
    <a:srgbClr val="B42A2A"/>
    <a:srgbClr val="004F45"/>
    <a:srgbClr val="EA5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710" autoAdjust="0"/>
  </p:normalViewPr>
  <p:slideViewPr>
    <p:cSldViewPr snapToGrid="0">
      <p:cViewPr>
        <p:scale>
          <a:sx n="66" d="100"/>
          <a:sy n="66" d="100"/>
        </p:scale>
        <p:origin x="133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Text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350-A5BA-8D7EA1C2A97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CE-4350-A5BA-8D7EA1C2A9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CE-4350-A5BA-8D7EA1C2A97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CE-4350-A5BA-8D7EA1C2A97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A-457E-B9D7-E4FEE334A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0470240"/>
        <c:axId val="580408304"/>
      </c:barChart>
      <c:valAx>
        <c:axId val="58040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70240"/>
        <c:crosses val="autoZero"/>
        <c:crossBetween val="between"/>
      </c:valAx>
      <c:catAx>
        <c:axId val="49047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08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Text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6-4704-B7D4-C68A663BB6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6-4704-B7D4-C68A663BB6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76-4704-B7D4-C68A663BB6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6-4704-B7D4-C68A663BB60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1-4213-86DB-FB110F0B9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021B-0383-4DD4-A9D4-75ACDA0B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B8A12-3E61-4490-AB0C-3AAE19633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7E31-619D-4F0B-B46D-1E71EF7E04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03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E14644-CCD3-4E26-9A84-4F9A0F258086}"/>
              </a:ext>
            </a:extLst>
          </p:cNvPr>
          <p:cNvSpPr/>
          <p:nvPr userDrawn="1"/>
        </p:nvSpPr>
        <p:spPr>
          <a:xfrm>
            <a:off x="0" y="1"/>
            <a:ext cx="8852170" cy="6858000"/>
          </a:xfrm>
          <a:prstGeom prst="rect">
            <a:avLst/>
          </a:prstGeom>
          <a:solidFill>
            <a:srgbClr val="451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C1063C-FBCA-45AF-86A1-3281854B7664}"/>
              </a:ext>
            </a:extLst>
          </p:cNvPr>
          <p:cNvSpPr/>
          <p:nvPr userDrawn="1"/>
        </p:nvSpPr>
        <p:spPr>
          <a:xfrm>
            <a:off x="8910536" y="1"/>
            <a:ext cx="3281464" cy="6858000"/>
          </a:xfrm>
          <a:prstGeom prst="rect">
            <a:avLst/>
          </a:prstGeom>
          <a:solidFill>
            <a:srgbClr val="3CD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E6BA8-2672-4210-9B28-8507472A5B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716" y="1847970"/>
            <a:ext cx="8402052" cy="1661993"/>
          </a:xfrm>
        </p:spPr>
        <p:txBody>
          <a:bodyPr wrap="square" lIns="0" tIns="0" rIns="0" bIns="0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Marketing Positioning Overview Presentation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1F902-708D-412D-9382-652CD1C87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3650166"/>
            <a:ext cx="8402052" cy="3323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E651-E55E-4980-B72A-3A80FAF4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1370" y="6446579"/>
            <a:ext cx="27251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F07E31-619D-4F0B-B46D-1E71EF7E04E7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026" name="Picture 2" descr="Image result for nike logo">
            <a:extLst>
              <a:ext uri="{FF2B5EF4-FFF2-40B4-BE49-F238E27FC236}">
                <a16:creationId xmlns:a16="http://schemas.microsoft.com/office/drawing/2014/main" id="{E207112E-DE97-49DC-9C65-DBAD68CF1C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14" y="2664686"/>
            <a:ext cx="2931308" cy="15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C3E122-2E8B-406E-9081-8677BC1F39A6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14113" r="14113"/>
          <a:stretch/>
        </p:blipFill>
        <p:spPr>
          <a:xfrm>
            <a:off x="8910536" y="0"/>
            <a:ext cx="328146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14644-CCD3-4E26-9A84-4F9A0F258086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885217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E6BA8-2672-4210-9B28-8507472A5B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716" y="1847970"/>
            <a:ext cx="8402052" cy="1661993"/>
          </a:xfrm>
        </p:spPr>
        <p:txBody>
          <a:bodyPr wrap="square" lIns="0" tIns="0" rIns="0" bIns="0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Marketing Positioning Overview Presentation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1F902-708D-412D-9382-652CD1C87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3650166"/>
            <a:ext cx="8402052" cy="3323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E651-E55E-4980-B72A-3A80FAF4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1370" y="6446579"/>
            <a:ext cx="27251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F07E31-619D-4F0B-B46D-1E71EF7E04E7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4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7B65-9C33-446B-8BC6-899653EDE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556" y="723207"/>
            <a:ext cx="11386888" cy="609398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Color Palette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5EC9-79B0-41C7-AD7B-A6F58449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934" y="6400413"/>
            <a:ext cx="272510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>
                <a:solidFill>
                  <a:schemeClr val="tx1"/>
                </a:solidFill>
              </a:defRPr>
            </a:lvl1pPr>
          </a:lstStyle>
          <a:p>
            <a:fld id="{00F07E31-619D-4F0B-B46D-1E71EF7E04E7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DF8DF0-B398-4ECB-AC44-FB43A7064F36}"/>
              </a:ext>
            </a:extLst>
          </p:cNvPr>
          <p:cNvGrpSpPr/>
          <p:nvPr userDrawn="1"/>
        </p:nvGrpSpPr>
        <p:grpSpPr>
          <a:xfrm>
            <a:off x="2377758" y="3500749"/>
            <a:ext cx="7436484" cy="731520"/>
            <a:chOff x="992144" y="4851400"/>
            <a:chExt cx="7436484" cy="7315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6CA314-DA31-4671-B8DC-A1F5A8DA8ED3}"/>
                </a:ext>
              </a:extLst>
            </p:cNvPr>
            <p:cNvSpPr/>
            <p:nvPr userDrawn="1"/>
          </p:nvSpPr>
          <p:spPr>
            <a:xfrm>
              <a:off x="992144" y="4851400"/>
              <a:ext cx="716280" cy="731520"/>
            </a:xfrm>
            <a:prstGeom prst="rect">
              <a:avLst/>
            </a:prstGeom>
            <a:solidFill>
              <a:srgbClr val="3CD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IN" sz="1500" dirty="0"/>
                <a:t>60</a:t>
              </a:r>
            </a:p>
            <a:p>
              <a:pPr lvl="0" algn="ctr"/>
              <a:r>
                <a:rPr lang="en-IN" sz="1500" dirty="0"/>
                <a:t>208</a:t>
              </a:r>
            </a:p>
            <a:p>
              <a:pPr lvl="0" algn="ctr"/>
              <a:r>
                <a:rPr lang="en-IN" sz="1500" dirty="0"/>
                <a:t>184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8679AC-6D7E-4235-9185-B82E24760263}"/>
                </a:ext>
              </a:extLst>
            </p:cNvPr>
            <p:cNvSpPr/>
            <p:nvPr userDrawn="1"/>
          </p:nvSpPr>
          <p:spPr>
            <a:xfrm>
              <a:off x="1952173" y="4851400"/>
              <a:ext cx="716280" cy="731520"/>
            </a:xfrm>
            <a:prstGeom prst="rect">
              <a:avLst/>
            </a:prstGeom>
            <a:solidFill>
              <a:srgbClr val="4517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IN" sz="1500" dirty="0"/>
                <a:t>69</a:t>
              </a:r>
            </a:p>
            <a:p>
              <a:pPr lvl="0" algn="ctr"/>
              <a:r>
                <a:rPr lang="en-IN" sz="1500" dirty="0"/>
                <a:t>23</a:t>
              </a:r>
            </a:p>
            <a:p>
              <a:pPr lvl="0" algn="ctr"/>
              <a:r>
                <a:rPr lang="en-IN" sz="1500" dirty="0"/>
                <a:t>121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96BBB2-A950-44EB-9026-3633A98BB103}"/>
                </a:ext>
              </a:extLst>
            </p:cNvPr>
            <p:cNvSpPr/>
            <p:nvPr userDrawn="1"/>
          </p:nvSpPr>
          <p:spPr>
            <a:xfrm>
              <a:off x="2912202" y="4851400"/>
              <a:ext cx="716280" cy="731520"/>
            </a:xfrm>
            <a:prstGeom prst="rect">
              <a:avLst/>
            </a:prstGeom>
            <a:solidFill>
              <a:srgbClr val="3232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/>
                <a:t>50</a:t>
              </a:r>
            </a:p>
            <a:p>
              <a:pPr algn="ctr"/>
              <a:r>
                <a:rPr lang="en-IN" sz="1500" dirty="0"/>
                <a:t>50</a:t>
              </a:r>
            </a:p>
            <a:p>
              <a:pPr algn="ctr"/>
              <a:r>
                <a:rPr lang="en-IN" sz="1500" dirty="0"/>
                <a:t>50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F055E4-5E14-427B-A0F9-7F89F772F2DD}"/>
                </a:ext>
              </a:extLst>
            </p:cNvPr>
            <p:cNvSpPr/>
            <p:nvPr userDrawn="1"/>
          </p:nvSpPr>
          <p:spPr>
            <a:xfrm>
              <a:off x="3872231" y="4851400"/>
              <a:ext cx="716280" cy="731520"/>
            </a:xfrm>
            <a:prstGeom prst="rect">
              <a:avLst/>
            </a:prstGeom>
            <a:solidFill>
              <a:srgbClr val="D6D1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>
                  <a:solidFill>
                    <a:sysClr val="windowText" lastClr="000000"/>
                  </a:solidFill>
                </a:rPr>
                <a:t>214</a:t>
              </a:r>
            </a:p>
            <a:p>
              <a:pPr algn="ctr"/>
              <a:r>
                <a:rPr lang="en-IN" sz="1500" dirty="0">
                  <a:solidFill>
                    <a:sysClr val="windowText" lastClr="000000"/>
                  </a:solidFill>
                </a:rPr>
                <a:t>209</a:t>
              </a:r>
            </a:p>
            <a:p>
              <a:pPr algn="ctr"/>
              <a:r>
                <a:rPr lang="en-IN" sz="1500" dirty="0">
                  <a:solidFill>
                    <a:sysClr val="windowText" lastClr="000000"/>
                  </a:solidFill>
                </a:rPr>
                <a:t>215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D97FC3-80DE-49E8-9AA8-135BF8CF370D}"/>
                </a:ext>
              </a:extLst>
            </p:cNvPr>
            <p:cNvSpPr/>
            <p:nvPr userDrawn="1"/>
          </p:nvSpPr>
          <p:spPr>
            <a:xfrm>
              <a:off x="4832260" y="4851400"/>
              <a:ext cx="716280" cy="7315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IN" sz="1500" dirty="0"/>
                <a:t>175</a:t>
              </a:r>
            </a:p>
            <a:p>
              <a:pPr lvl="0" algn="ctr"/>
              <a:r>
                <a:rPr lang="en-IN" sz="1500" dirty="0"/>
                <a:t>171</a:t>
              </a:r>
            </a:p>
            <a:p>
              <a:pPr lvl="0" algn="ctr"/>
              <a:r>
                <a:rPr lang="en-IN" sz="1500" dirty="0"/>
                <a:t>171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7F3E0F-E596-41FE-BEBE-EBFDF30FC2C9}"/>
                </a:ext>
              </a:extLst>
            </p:cNvPr>
            <p:cNvSpPr/>
            <p:nvPr userDrawn="1"/>
          </p:nvSpPr>
          <p:spPr>
            <a:xfrm>
              <a:off x="6752318" y="4851400"/>
              <a:ext cx="716280" cy="7315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IN" sz="1500" dirty="0"/>
                <a:t>51</a:t>
              </a:r>
            </a:p>
            <a:p>
              <a:pPr lvl="0" algn="ctr"/>
              <a:r>
                <a:rPr lang="en-IN" sz="1500" dirty="0"/>
                <a:t>63</a:t>
              </a:r>
            </a:p>
            <a:p>
              <a:pPr lvl="0" algn="ctr"/>
              <a:r>
                <a:rPr lang="en-IN" sz="1500" dirty="0"/>
                <a:t>80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9B8758-7BB9-4114-B0CF-2CF8AB4E372A}"/>
                </a:ext>
              </a:extLst>
            </p:cNvPr>
            <p:cNvSpPr/>
            <p:nvPr userDrawn="1"/>
          </p:nvSpPr>
          <p:spPr>
            <a:xfrm>
              <a:off x="5792289" y="4851400"/>
              <a:ext cx="716280" cy="731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/>
                <a:t>127</a:t>
              </a:r>
            </a:p>
            <a:p>
              <a:pPr algn="ctr"/>
              <a:r>
                <a:rPr lang="en-IN" sz="1500" dirty="0"/>
                <a:t>127</a:t>
              </a:r>
            </a:p>
            <a:p>
              <a:pPr algn="ctr"/>
              <a:r>
                <a:rPr lang="en-IN" sz="1500" dirty="0"/>
                <a:t>127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8786D8-B986-40CC-A5BC-DC6A0D3248A8}"/>
                </a:ext>
              </a:extLst>
            </p:cNvPr>
            <p:cNvSpPr/>
            <p:nvPr userDrawn="1"/>
          </p:nvSpPr>
          <p:spPr>
            <a:xfrm>
              <a:off x="7712348" y="4851400"/>
              <a:ext cx="716280" cy="731520"/>
            </a:xfrm>
            <a:prstGeom prst="rect">
              <a:avLst/>
            </a:prstGeom>
            <a:solidFill>
              <a:srgbClr val="4646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>
                  <a:solidFill>
                    <a:sysClr val="windowText" lastClr="000000"/>
                  </a:solidFill>
                </a:rPr>
                <a:t>70</a:t>
              </a:r>
            </a:p>
            <a:p>
              <a:pPr algn="ctr"/>
              <a:r>
                <a:rPr lang="en-IN" sz="1500" dirty="0">
                  <a:solidFill>
                    <a:sysClr val="windowText" lastClr="000000"/>
                  </a:solidFill>
                </a:rPr>
                <a:t>70</a:t>
              </a:r>
            </a:p>
            <a:p>
              <a:pPr algn="ctr"/>
              <a:r>
                <a:rPr lang="en-IN" sz="1500" dirty="0">
                  <a:solidFill>
                    <a:sysClr val="windowText" lastClr="000000"/>
                  </a:solidFill>
                </a:rPr>
                <a:t>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3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4DCE3-1C9B-4635-8ABE-EA542C330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8" r="1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5CFEE-657A-485A-A908-86BC49CE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004" y="2993177"/>
            <a:ext cx="2884654" cy="609398"/>
          </a:xfrm>
          <a:ln>
            <a:noFill/>
            <a:prstDash val="solid"/>
          </a:ln>
        </p:spPr>
        <p:txBody>
          <a:bodyPr wrap="square">
            <a:sp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85422-B5F6-4F40-80E5-7447B687C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7E31-619D-4F0B-B46D-1E71EF7E04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91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1FD62-0D1B-4068-ABA1-1793448B966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9410" b="941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5CFEE-657A-485A-A908-86BC49CE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8535" y="3124301"/>
            <a:ext cx="2884654" cy="609398"/>
          </a:xfrm>
          <a:ln>
            <a:noFill/>
            <a:prstDash val="solid"/>
          </a:ln>
        </p:spPr>
        <p:txBody>
          <a:bodyPr wrap="square">
            <a:sp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85422-B5F6-4F40-80E5-7447B687C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7E31-619D-4F0B-B46D-1E71EF7E04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58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8F75-8E6E-4AD4-9166-1ABD0C9C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723207"/>
            <a:ext cx="11386888" cy="6093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42941-6FC9-41E7-B3CE-75E2887C2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7E31-619D-4F0B-B46D-1E71EF7E04E7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5" name="Picture 4" descr="A picture containing outdoor, transport, plane, airplane&#10;&#10;Description automatically generated">
            <a:extLst>
              <a:ext uri="{FF2B5EF4-FFF2-40B4-BE49-F238E27FC236}">
                <a16:creationId xmlns:a16="http://schemas.microsoft.com/office/drawing/2014/main" id="{2479162E-7C2A-4D4E-9C51-14C9D5DDA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6" y="2058352"/>
            <a:ext cx="298161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5628-1B6F-4952-A518-490F3937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383FD-F7F4-49F2-9FF2-B0578742C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7E31-619D-4F0B-B46D-1E71EF7E04E7}" type="slidenum">
              <a:rPr lang="en-IN" smtClean="0"/>
              <a:pPr/>
              <a:t>‹#›</a:t>
            </a:fld>
            <a:endParaRPr lang="en-IN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12E20EE-1AF2-4150-BE1A-A9F47B19443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3443678"/>
              </p:ext>
            </p:extLst>
          </p:nvPr>
        </p:nvGraphicFramePr>
        <p:xfrm>
          <a:off x="6332152" y="2651050"/>
          <a:ext cx="5086892" cy="319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6F0059E-699D-4E9F-BFD6-F1ED6D9E36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84964742"/>
              </p:ext>
            </p:extLst>
          </p:nvPr>
        </p:nvGraphicFramePr>
        <p:xfrm>
          <a:off x="402556" y="2292047"/>
          <a:ext cx="5237480" cy="410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961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75790-AE3A-4560-A161-9276512CC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7E31-619D-4F0B-B46D-1E71EF7E04E7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5" name="Picture 4" descr="A picture containing plate&#10;&#10;Description automatically generated">
            <a:extLst>
              <a:ext uri="{FF2B5EF4-FFF2-40B4-BE49-F238E27FC236}">
                <a16:creationId xmlns:a16="http://schemas.microsoft.com/office/drawing/2014/main" id="{3F0308F8-2582-4E7B-BD16-33D2A5FA1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"/>
            <a:ext cx="12192000" cy="6859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B391C-E870-420B-83E8-0D584B9C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05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8498F-3E42-44F0-B62B-99045BCC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723207"/>
            <a:ext cx="11386888" cy="6093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63959-BB39-45E4-B9F3-6B38AE6C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5029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449263" lvl="1" indent="-220663"/>
            <a:r>
              <a:rPr lang="en-US"/>
              <a:t>Second level</a:t>
            </a:r>
          </a:p>
          <a:p>
            <a:pPr marL="663575" lvl="2" indent="-222250"/>
            <a:r>
              <a:rPr lang="en-US"/>
              <a:t>Third level</a:t>
            </a:r>
          </a:p>
          <a:p>
            <a:pPr marL="952500" lvl="3" indent="-304800"/>
            <a:r>
              <a:rPr lang="en-US"/>
              <a:t>Fourth level</a:t>
            </a:r>
          </a:p>
          <a:p>
            <a:pPr marL="1189038" lvl="4" indent="-236538"/>
            <a:r>
              <a:rPr lang="en-US"/>
              <a:t>Fifth level</a:t>
            </a: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03356B-BC2E-4D11-B4FF-2C45E343F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6934" y="6400413"/>
            <a:ext cx="272510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en-IN" smtClean="0">
                <a:solidFill>
                  <a:schemeClr val="tx1"/>
                </a:solidFill>
              </a:defRPr>
            </a:lvl1pPr>
          </a:lstStyle>
          <a:p>
            <a:fld id="{00F07E31-619D-4F0B-B46D-1E71EF7E04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98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4" r:id="rId5"/>
    <p:sldLayoutId id="2147483655" r:id="rId6"/>
    <p:sldLayoutId id="2147483657" r:id="rId7"/>
    <p:sldLayoutId id="2147483658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IN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18F89C-C551-4C06-951D-188C6F3FB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16" y="2678966"/>
            <a:ext cx="8402052" cy="830997"/>
          </a:xfrm>
        </p:spPr>
        <p:txBody>
          <a:bodyPr/>
          <a:lstStyle/>
          <a:p>
            <a:r>
              <a:rPr lang="en-IN" dirty="0"/>
              <a:t>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982D1-B7CC-4B25-8FE6-9B1EDF38A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62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BF5591-272C-4B77-B598-8164A87F3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16" y="2678966"/>
            <a:ext cx="8402052" cy="830997"/>
          </a:xfrm>
        </p:spPr>
        <p:txBody>
          <a:bodyPr/>
          <a:lstStyle/>
          <a:p>
            <a:r>
              <a:rPr lang="en-IN" dirty="0"/>
              <a:t>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88D83D-BBFD-4C64-A5A6-94CC28CAB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313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C837-2C66-4FC5-976A-6CC16AA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A803C-F02A-4446-8649-12224FD561DE}"/>
              </a:ext>
            </a:extLst>
          </p:cNvPr>
          <p:cNvSpPr txBox="1"/>
          <p:nvPr/>
        </p:nvSpPr>
        <p:spPr>
          <a:xfrm>
            <a:off x="838200" y="1825625"/>
            <a:ext cx="10515600" cy="15029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mtClean="0"/>
            </a:lvl1pPr>
            <a:lvl2pPr marL="449263" lvl="1" indent="-220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2pPr>
            <a:lvl3pPr marL="663575" lvl="2" indent="-222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3pPr>
            <a:lvl4pPr marL="952500" lvl="3" indent="-304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4pPr>
            <a:lvl5pPr marL="1189038" lvl="4" indent="-2365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N" smtClean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6748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B6C337-ED4A-4006-8167-74D73513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4311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B6C337-ED4A-4006-8167-74D73513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92" y="5404513"/>
            <a:ext cx="7674016" cy="60939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492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490050-9937-4868-AE7F-D118790F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0F972-F14D-413C-A7AD-838D90102BF8}"/>
              </a:ext>
            </a:extLst>
          </p:cNvPr>
          <p:cNvSpPr txBox="1"/>
          <p:nvPr/>
        </p:nvSpPr>
        <p:spPr>
          <a:xfrm>
            <a:off x="3764280" y="2282825"/>
            <a:ext cx="8087360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mtClean="0"/>
            </a:lvl1pPr>
            <a:lvl2pPr marL="449263" lvl="1" indent="-220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2pPr>
            <a:lvl3pPr marL="663575" lvl="2" indent="-222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3pPr>
            <a:lvl4pPr marL="952500" lvl="3" indent="-304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4pPr>
            <a:lvl5pPr marL="1189038" lvl="4" indent="-2365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N" smtClean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0273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6B9474-174E-457D-BFBD-AB3CE332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315AD-2B40-4B2A-B810-18D570D4143A}"/>
              </a:ext>
            </a:extLst>
          </p:cNvPr>
          <p:cNvSpPr txBox="1"/>
          <p:nvPr/>
        </p:nvSpPr>
        <p:spPr>
          <a:xfrm>
            <a:off x="838200" y="1825625"/>
            <a:ext cx="10515600" cy="15029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mtClean="0"/>
            </a:lvl1pPr>
            <a:lvl2pPr marL="449263" lvl="1" indent="-220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2pPr>
            <a:lvl3pPr marL="663575" lvl="2" indent="-222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3pPr>
            <a:lvl4pPr marL="952500" lvl="3" indent="-304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4pPr>
            <a:lvl5pPr marL="1189038" lvl="4" indent="-2365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N" smtClean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5686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49DC65-BDE3-4494-B1BF-9C881579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1567C-938A-4A40-B089-B6BD29CB8423}"/>
              </a:ext>
            </a:extLst>
          </p:cNvPr>
          <p:cNvSpPr txBox="1"/>
          <p:nvPr/>
        </p:nvSpPr>
        <p:spPr>
          <a:xfrm>
            <a:off x="838200" y="1825625"/>
            <a:ext cx="10515600" cy="15029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mtClean="0"/>
            </a:lvl1pPr>
            <a:lvl2pPr marL="449263" lvl="1" indent="-220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2pPr>
            <a:lvl3pPr marL="663575" lvl="2" indent="-222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3pPr>
            <a:lvl4pPr marL="952500" lvl="3" indent="-304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4pPr>
            <a:lvl5pPr marL="1189038" lvl="4" indent="-2365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IN" smtClean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46532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Arun\Desktop\RRD\Client template.pptx"/>
</p:tagLst>
</file>

<file path=ppt/theme/theme1.xml><?xml version="1.0" encoding="utf-8"?>
<a:theme xmlns:a="http://schemas.openxmlformats.org/drawingml/2006/main" name="Office Theme">
  <a:themeElements>
    <a:clrScheme name="Nike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D0B8"/>
      </a:accent1>
      <a:accent2>
        <a:srgbClr val="451779"/>
      </a:accent2>
      <a:accent3>
        <a:srgbClr val="323232"/>
      </a:accent3>
      <a:accent4>
        <a:srgbClr val="D6D1D7"/>
      </a:accent4>
      <a:accent5>
        <a:srgbClr val="AFABAB"/>
      </a:accent5>
      <a:accent6>
        <a:srgbClr val="7F7F7F"/>
      </a:accent6>
      <a:hlink>
        <a:srgbClr val="333F50"/>
      </a:hlink>
      <a:folHlink>
        <a:srgbClr val="464646"/>
      </a:folHlink>
    </a:clrScheme>
    <a:fontScheme name="Custom 1">
      <a:majorFont>
        <a:latin typeface="Futura Extra Black Condense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Futura Extra Black Condensed</vt:lpstr>
      <vt:lpstr>Office Theme</vt:lpstr>
      <vt:lpstr>Title </vt:lpstr>
      <vt:lpstr>Title</vt:lpstr>
      <vt:lpstr>PowerPoint Presentation</vt:lpstr>
      <vt:lpstr>Text</vt:lpstr>
      <vt:lpstr>Text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919791116724</dc:creator>
  <cp:lastModifiedBy>Arun</cp:lastModifiedBy>
  <cp:revision>16</cp:revision>
  <dcterms:created xsi:type="dcterms:W3CDTF">2019-10-23T06:52:17Z</dcterms:created>
  <dcterms:modified xsi:type="dcterms:W3CDTF">2019-10-23T08:31:28Z</dcterms:modified>
</cp:coreProperties>
</file>